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157.xml" ContentType="application/vnd.openxmlformats-officedocument.presentationml.slideLayout+xml"/>
  <Override PartName="/ppt/theme/themeOverride12.xml" ContentType="application/vnd.openxmlformats-officedocument.themeOverride+xml"/>
  <Override PartName="/ppt/slides/slide36.xml" ContentType="application/vnd.openxmlformats-officedocument.presentationml.slid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60.xml" ContentType="application/vnd.openxmlformats-officedocument.presentationml.slideLayout+xml"/>
  <Override PartName="/ppt/theme/themeOverride1.xml" ContentType="application/vnd.openxmlformats-officedocument.themeOverride+xml"/>
  <Override PartName="/ppt/tableStyles.xml" ContentType="application/vnd.openxmlformats-officedocument.presentationml.tableStyles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Override6.xml" ContentType="application/vnd.openxmlformats-officedocument.themeOverride+xml"/>
  <Override PartName="/ppt/slides/slide33.xml" ContentType="application/vnd.openxmlformats-officedocument.presentationml.slide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32.xml" ContentType="application/vnd.openxmlformats-officedocument.presentationml.slideLayout+xml"/>
  <Override PartName="/ppt/slideLayouts/slideLayout1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slideLayouts/slideLayout159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66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55.xml" ContentType="application/vnd.openxmlformats-officedocument.presentationml.slideLayout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6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Masters/slideMaster13.xml" ContentType="application/vnd.openxmlformats-officedocument.presentationml.slideMaster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theme/theme12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Default Extension="jpeg" ContentType="image/jpeg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52.xml" ContentType="application/vnd.openxmlformats-officedocument.presentationml.slideLayout+xml"/>
  <Override PartName="/ppt/theme/themeOverride4.xml" ContentType="application/vnd.openxmlformats-officedocument.themeOverr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Masters/slideMaster14.xml" ContentType="application/vnd.openxmlformats-officedocument.presentationml.slideMaster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theme/themeOverride9.xml" ContentType="application/vnd.openxmlformats-officedocument.themeOverride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Override5.xml" ContentType="application/vnd.openxmlformats-officedocument.themeOverride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s/slide32.xml" ContentType="application/vnd.openxmlformats-officedocument.presentationml.slide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Masters/slideMaster15.xml" ContentType="application/vnd.openxmlformats-officedocument.presentationml.slide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14.xml" ContentType="application/vnd.openxmlformats-officedocument.them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50.xml" ContentType="application/vnd.openxmlformats-officedocument.presentationml.slideLayout+xml"/>
  <Override PartName="/ppt/theme/themeOverride2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  <p:sldMasterId id="2147483829" r:id="rId2"/>
    <p:sldMasterId id="2147483831" r:id="rId3"/>
    <p:sldMasterId id="2147483833" r:id="rId4"/>
    <p:sldMasterId id="2147483835" r:id="rId5"/>
    <p:sldMasterId id="2147483837" r:id="rId6"/>
    <p:sldMasterId id="2147483839" r:id="rId7"/>
    <p:sldMasterId id="2147483841" r:id="rId8"/>
    <p:sldMasterId id="2147483843" r:id="rId9"/>
    <p:sldMasterId id="2147483845" r:id="rId10"/>
    <p:sldMasterId id="2147483847" r:id="rId11"/>
    <p:sldMasterId id="2147483851" r:id="rId12"/>
    <p:sldMasterId id="2147483853" r:id="rId13"/>
    <p:sldMasterId id="2147483855" r:id="rId14"/>
    <p:sldMasterId id="2147483857" r:id="rId15"/>
  </p:sldMasterIdLst>
  <p:sldIdLst>
    <p:sldId id="256" r:id="rId16"/>
    <p:sldId id="296" r:id="rId17"/>
    <p:sldId id="297" r:id="rId18"/>
    <p:sldId id="298" r:id="rId19"/>
    <p:sldId id="299" r:id="rId20"/>
    <p:sldId id="300" r:id="rId21"/>
    <p:sldId id="289" r:id="rId22"/>
    <p:sldId id="257" r:id="rId23"/>
    <p:sldId id="258" r:id="rId24"/>
    <p:sldId id="259" r:id="rId25"/>
    <p:sldId id="260" r:id="rId26"/>
    <p:sldId id="290" r:id="rId27"/>
    <p:sldId id="261" r:id="rId28"/>
    <p:sldId id="262" r:id="rId29"/>
    <p:sldId id="263" r:id="rId30"/>
    <p:sldId id="265" r:id="rId31"/>
    <p:sldId id="264" r:id="rId32"/>
    <p:sldId id="266" r:id="rId33"/>
    <p:sldId id="267" r:id="rId34"/>
    <p:sldId id="268" r:id="rId35"/>
    <p:sldId id="291" r:id="rId36"/>
    <p:sldId id="269" r:id="rId37"/>
    <p:sldId id="270" r:id="rId38"/>
    <p:sldId id="271" r:id="rId39"/>
    <p:sldId id="272" r:id="rId40"/>
    <p:sldId id="273" r:id="rId41"/>
    <p:sldId id="274" r:id="rId42"/>
    <p:sldId id="275" r:id="rId43"/>
    <p:sldId id="276" r:id="rId44"/>
    <p:sldId id="293" r:id="rId45"/>
    <p:sldId id="295" r:id="rId46"/>
    <p:sldId id="277" r:id="rId47"/>
    <p:sldId id="278" r:id="rId48"/>
    <p:sldId id="279" r:id="rId49"/>
    <p:sldId id="283" r:id="rId50"/>
    <p:sldId id="288" r:id="rId51"/>
    <p:sldId id="284" r:id="rId52"/>
    <p:sldId id="285" r:id="rId53"/>
    <p:sldId id="286" r:id="rId54"/>
    <p:sldId id="287" r:id="rId55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66102B"/>
    <a:srgbClr val="4B5265"/>
    <a:srgbClr val="89FFE0"/>
    <a:srgbClr val="3366FF"/>
    <a:srgbClr val="57C57C"/>
    <a:srgbClr val="D5B9D6"/>
    <a:srgbClr val="5F45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3.xml"/><Relationship Id="rId26" Type="http://schemas.openxmlformats.org/officeDocument/2006/relationships/slide" Target="slides/slide11.xml"/><Relationship Id="rId39" Type="http://schemas.openxmlformats.org/officeDocument/2006/relationships/slide" Target="slides/slide24.xml"/><Relationship Id="rId21" Type="http://schemas.openxmlformats.org/officeDocument/2006/relationships/slide" Target="slides/slide6.xml"/><Relationship Id="rId34" Type="http://schemas.openxmlformats.org/officeDocument/2006/relationships/slide" Target="slides/slide19.xml"/><Relationship Id="rId42" Type="http://schemas.openxmlformats.org/officeDocument/2006/relationships/slide" Target="slides/slide27.xml"/><Relationship Id="rId47" Type="http://schemas.openxmlformats.org/officeDocument/2006/relationships/slide" Target="slides/slide32.xml"/><Relationship Id="rId50" Type="http://schemas.openxmlformats.org/officeDocument/2006/relationships/slide" Target="slides/slide35.xml"/><Relationship Id="rId55" Type="http://schemas.openxmlformats.org/officeDocument/2006/relationships/slide" Target="slides/slide40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2.xml"/><Relationship Id="rId25" Type="http://schemas.openxmlformats.org/officeDocument/2006/relationships/slide" Target="slides/slide10.xml"/><Relationship Id="rId33" Type="http://schemas.openxmlformats.org/officeDocument/2006/relationships/slide" Target="slides/slide18.xml"/><Relationship Id="rId38" Type="http://schemas.openxmlformats.org/officeDocument/2006/relationships/slide" Target="slides/slide23.xml"/><Relationship Id="rId46" Type="http://schemas.openxmlformats.org/officeDocument/2006/relationships/slide" Target="slides/slide31.xml"/><Relationship Id="rId59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.xml"/><Relationship Id="rId20" Type="http://schemas.openxmlformats.org/officeDocument/2006/relationships/slide" Target="slides/slide5.xml"/><Relationship Id="rId29" Type="http://schemas.openxmlformats.org/officeDocument/2006/relationships/slide" Target="slides/slide14.xml"/><Relationship Id="rId41" Type="http://schemas.openxmlformats.org/officeDocument/2006/relationships/slide" Target="slides/slide26.xml"/><Relationship Id="rId54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9.xml"/><Relationship Id="rId32" Type="http://schemas.openxmlformats.org/officeDocument/2006/relationships/slide" Target="slides/slide17.xml"/><Relationship Id="rId37" Type="http://schemas.openxmlformats.org/officeDocument/2006/relationships/slide" Target="slides/slide22.xml"/><Relationship Id="rId40" Type="http://schemas.openxmlformats.org/officeDocument/2006/relationships/slide" Target="slides/slide25.xml"/><Relationship Id="rId45" Type="http://schemas.openxmlformats.org/officeDocument/2006/relationships/slide" Target="slides/slide30.xml"/><Relationship Id="rId53" Type="http://schemas.openxmlformats.org/officeDocument/2006/relationships/slide" Target="slides/slide38.xml"/><Relationship Id="rId58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8.xml"/><Relationship Id="rId28" Type="http://schemas.openxmlformats.org/officeDocument/2006/relationships/slide" Target="slides/slide13.xml"/><Relationship Id="rId36" Type="http://schemas.openxmlformats.org/officeDocument/2006/relationships/slide" Target="slides/slide21.xml"/><Relationship Id="rId49" Type="http://schemas.openxmlformats.org/officeDocument/2006/relationships/slide" Target="slides/slide34.xml"/><Relationship Id="rId57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4.xml"/><Relationship Id="rId31" Type="http://schemas.openxmlformats.org/officeDocument/2006/relationships/slide" Target="slides/slide16.xml"/><Relationship Id="rId44" Type="http://schemas.openxmlformats.org/officeDocument/2006/relationships/slide" Target="slides/slide29.xml"/><Relationship Id="rId52" Type="http://schemas.openxmlformats.org/officeDocument/2006/relationships/slide" Target="slides/slide3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7.xml"/><Relationship Id="rId27" Type="http://schemas.openxmlformats.org/officeDocument/2006/relationships/slide" Target="slides/slide12.xml"/><Relationship Id="rId30" Type="http://schemas.openxmlformats.org/officeDocument/2006/relationships/slide" Target="slides/slide15.xml"/><Relationship Id="rId35" Type="http://schemas.openxmlformats.org/officeDocument/2006/relationships/slide" Target="slides/slide20.xml"/><Relationship Id="rId43" Type="http://schemas.openxmlformats.org/officeDocument/2006/relationships/slide" Target="slides/slide28.xml"/><Relationship Id="rId48" Type="http://schemas.openxmlformats.org/officeDocument/2006/relationships/slide" Target="slides/slide33.xml"/><Relationship Id="rId56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36.xml"/><Relationship Id="rId3" Type="http://schemas.openxmlformats.org/officeDocument/2006/relationships/slideMaster" Target="slideMasters/slideMaster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tr-TR">
                <a:latin typeface="Arial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tr-TR">
                <a:latin typeface="Arial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tr-TR">
                <a:latin typeface="Arial" charset="0"/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0"/>
              <a:ext cx="816" cy="3975"/>
              <a:chOff x="4944" y="0"/>
              <a:chExt cx="816" cy="3975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0"/>
                <a:ext cx="480" cy="1431"/>
                <a:chOff x="5280" y="0"/>
                <a:chExt cx="480" cy="1431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5" y="-1"/>
                  <a:ext cx="174" cy="176"/>
                  <a:chOff x="1667" y="323"/>
                  <a:chExt cx="1690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67" y="323"/>
                    <a:ext cx="1690" cy="2560"/>
                    <a:chOff x="1667" y="323"/>
                    <a:chExt cx="1690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2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67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60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7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25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tr-TR">
                <a:latin typeface="Arial" charset="0"/>
              </a:endParaRPr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tr-TR">
                <a:latin typeface="Arial" charset="0"/>
              </a:endParaRPr>
            </a:p>
          </p:txBody>
        </p:sp>
      </p:grpSp>
      <p:sp>
        <p:nvSpPr>
          <p:cNvPr id="265273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265274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7E8F5B-F85C-4B4F-82ED-7EC3CC4DCED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FBC93-9418-4859-9F53-1588E28B2D7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1A329-5836-4D2F-BA1D-0C52B4181F3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</p:grpSp>
      <p:sp>
        <p:nvSpPr>
          <p:cNvPr id="2938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2938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71F35B-A90E-42CD-9FB9-9AC8B893939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3F402-3050-45D5-A69B-A28410CA4F9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1638A-4D6D-45F9-8C2E-D193D37D904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B3E31-951B-470C-9188-75DF94A7545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EC9E5-55EE-47C1-869C-9CEF3F48CE8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9CBD8-CB9A-45B5-B10C-249AD8DF3F4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1C9EA-AC15-485D-B795-B01FAABD580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19DAE-7A1A-4260-887D-6B2C85F2248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20D0B-EB61-4ABF-8AD4-CC148F17718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001CE-2107-4EEE-9FCD-0C3C0A9B9E3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6B79E-918B-4A9C-932E-A098AE3DB88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2E906-57FA-4504-AA2D-A4675124D48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/>
          </p:nvPr>
        </p:nvSpPr>
        <p:spPr>
          <a:xfrm>
            <a:off x="457200" y="244475"/>
            <a:ext cx="8388350" cy="58515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3009F-8367-4EBC-8227-4888D805DC0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r-TR">
              <a:latin typeface="Arial" charset="0"/>
            </a:endParaRP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</p:grpSp>
      <p:sp>
        <p:nvSpPr>
          <p:cNvPr id="301078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01079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1D882B-A0A6-4047-AABB-38FADA326FC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93CF4-68CC-4CF0-9CC4-24AE9865C40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AB3DB-245B-4A53-B566-B8F27D5F04D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996F2-82C4-4E0E-8E74-ABB5BE3C522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1A8C6-651C-4035-B840-8E994535404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44F57-A8DF-478A-BD50-FD5B0D55F86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AAAB0-FD50-4CCF-AA47-A2E9076DADC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r-TR">
              <a:latin typeface="Arial" charset="0"/>
            </a:endParaRPr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</p:grpSp>
      <p:sp>
        <p:nvSpPr>
          <p:cNvPr id="268310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268311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DA2650F-037C-4C67-8EE4-C7E33287EB1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E2FA4-A4C3-4168-BDC0-21A233CA205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43232-7D8C-4EAA-9614-39C290E2C7D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B4126-B0CA-4422-A5D8-8C4C11D7C0B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EFF92-35A4-4F56-93BF-9A554B58C62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tr-TR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tr-TR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</p:grpSp>
      <p:sp>
        <p:nvSpPr>
          <p:cNvPr id="30720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30721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 smtClean="0"/>
            </a:lvl1pPr>
          </a:lstStyle>
          <a:p>
            <a:pPr>
              <a:defRPr/>
            </a:pPr>
            <a:fld id="{4BC14629-1E6B-439C-8F91-4AD4FE16FE7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40E0BC-3CD0-48B6-A7DF-7954D6C6265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31927-CDE1-440C-B52E-1A8FA1A0EB8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2A469-8A1E-4378-BBAC-DCB82B521C8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961E7F-2EBA-4799-B7AF-5081124E9D8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34DA9-06C3-4106-A32A-D175B103D3A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8B97E-2FE6-4F93-978A-8A521618249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4DF09-AFAD-49D3-B5BE-C2F410ECDFC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A9914-1504-40D2-826E-123623725F8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E1A19-38DF-4F1C-B407-A88C81F7DC5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F8EA8-FD86-4EF1-A3A9-B1004E7025E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2F3AF-D683-454D-9679-CDE794A5039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</p:grpSp>
      </p:grpSp>
      <p:sp>
        <p:nvSpPr>
          <p:cNvPr id="318617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18618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D9583745-F4AB-4186-87C6-F942EC62D4D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1D6B9-00BA-440B-B3C1-EF69C1B4291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0BA55-DE4B-4E88-BAC3-130882D270E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4A83B-9AE2-4902-A34C-8B33BC404A4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F9E193-7817-4604-ABC5-CF951CC9EBB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61F55-174A-4452-B7A6-51599A40000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94415-3F3E-4F75-9BB4-B1B84EEE478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957EF-7C83-4428-ABC5-2CC42A9AF9F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26287-8878-4EB5-8F33-CFBAF5ECE8A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0B37F-090D-4E00-9BDD-09D789271FC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90FA2-2DC6-4E4C-BB74-8F59A56EB6D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B3EE0-05D1-42E1-9F45-FB4C42826AE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6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2" y="187"/>
              <a:ext cx="4299" cy="3372"/>
              <a:chOff x="0" y="0"/>
              <a:chExt cx="5533" cy="4341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7"/>
                  <a:ext cx="2919" cy="2150"/>
                  <a:chOff x="1265" y="815"/>
                  <a:chExt cx="2919" cy="2150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5"/>
                    <a:ext cx="2919" cy="2150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79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4" y="1503"/>
                    <a:ext cx="1259" cy="2325"/>
                    <a:chOff x="3470" y="1531"/>
                    <a:chExt cx="1259" cy="2325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2" y="3149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2"/>
                    <a:ext cx="2462" cy="1331"/>
                    <a:chOff x="2864" y="2020"/>
                    <a:chExt cx="2462" cy="1331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20"/>
                      <a:ext cx="1813" cy="3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0" y="1804"/>
                    <a:ext cx="2478" cy="1064"/>
                    <a:chOff x="2896" y="1832"/>
                    <a:chExt cx="2478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6" y="1832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6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1" cy="657"/>
                    <a:chOff x="2958" y="1414"/>
                    <a:chExt cx="2341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2"/>
                    <a:chOff x="2983" y="1269"/>
                    <a:chExt cx="2150" cy="342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90"/>
                      <a:ext cx="1404" cy="21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2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90"/>
                    <a:ext cx="1879" cy="426"/>
                    <a:chOff x="2938" y="918"/>
                    <a:chExt cx="1879" cy="426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18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8"/>
                      <a:ext cx="172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1"/>
                      <a:ext cx="92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2" cy="1333"/>
                    <a:chOff x="-5" y="2196"/>
                    <a:chExt cx="2462" cy="1333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3" cy="3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5" y="2984"/>
                      <a:ext cx="974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3"/>
                    <a:chOff x="-52" y="2009"/>
                    <a:chExt cx="2477" cy="1063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6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6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6"/>
                    <a:ext cx="2472" cy="927"/>
                    <a:chOff x="-74" y="1814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1" y="1814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46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7" y="1563"/>
                    <a:ext cx="2340" cy="656"/>
                    <a:chOff x="23" y="1591"/>
                    <a:chExt cx="2340" cy="656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3" y="1758"/>
                      <a:ext cx="830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7"/>
                    <a:ext cx="2150" cy="344"/>
                    <a:chOff x="189" y="1445"/>
                    <a:chExt cx="2150" cy="344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5" y="1466"/>
                      <a:ext cx="1404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5"/>
                      <a:ext cx="754" cy="344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1" y="1306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2"/>
                    <a:ext cx="1849" cy="553"/>
                    <a:chOff x="616" y="900"/>
                    <a:chExt cx="1849" cy="553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2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0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90"/>
                    <a:ext cx="1767" cy="742"/>
                    <a:chOff x="911" y="590"/>
                    <a:chExt cx="1767" cy="742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5" y="111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90"/>
                      <a:ext cx="662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5"/>
                    <a:ext cx="778" cy="1514"/>
                    <a:chOff x="1633" y="103"/>
                    <a:chExt cx="778" cy="1514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3" y="959"/>
                      <a:ext cx="110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0"/>
                      <a:ext cx="591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5" cy="1535"/>
                    <a:chOff x="1935" y="28"/>
                    <a:chExt cx="635" cy="1535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32" y="925"/>
                      <a:ext cx="106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19" y="144"/>
                      <a:ext cx="570" cy="33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6" cy="566"/>
                    <a:chOff x="2822" y="672"/>
                    <a:chExt cx="1846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2" y="1023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5" y="672"/>
                      <a:ext cx="663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2" cy="717"/>
                    <a:chOff x="2683" y="445"/>
                    <a:chExt cx="1782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3" y="445"/>
                      <a:ext cx="66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9"/>
                    <a:ext cx="1026" cy="1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9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39" cy="1520"/>
                    <a:chOff x="2800" y="41"/>
                    <a:chExt cx="639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61" y="938"/>
                      <a:ext cx="1062" cy="18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0" y="182"/>
                      <a:ext cx="570" cy="28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9" y="135"/>
                    <a:ext cx="1016" cy="1463"/>
                    <a:chOff x="2935" y="163"/>
                    <a:chExt cx="1016" cy="1463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2" y="914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29" y="262"/>
                      <a:ext cx="621" cy="42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5" y="4"/>
                    <a:ext cx="241" cy="1448"/>
                    <a:chOff x="2731" y="32"/>
                    <a:chExt cx="241" cy="1448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7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9" y="221"/>
                      <a:ext cx="512" cy="134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4" cy="2449"/>
                    <a:chOff x="943" y="1769"/>
                    <a:chExt cx="1084" cy="2449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0" y="2475"/>
                      <a:ext cx="1724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6" y="3511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2"/>
                    <a:chOff x="1455" y="1936"/>
                    <a:chExt cx="766" cy="2372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8" y="2578"/>
                      <a:ext cx="1595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2" y="3635"/>
                      <a:ext cx="85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0" y="1961"/>
                    <a:ext cx="460" cy="2329"/>
                    <a:chOff x="1954" y="1989"/>
                    <a:chExt cx="493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41" y="2694"/>
                      <a:ext cx="1711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2" y="3897"/>
                      <a:ext cx="918" cy="473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5"/>
                    <a:chOff x="3334" y="1717"/>
                    <a:chExt cx="1125" cy="2425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8" y="2423"/>
                      <a:ext cx="1724" cy="31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2" y="3435"/>
                      <a:ext cx="924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9"/>
                    <a:ext cx="882" cy="2424"/>
                    <a:chOff x="3181" y="1867"/>
                    <a:chExt cx="882" cy="2424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6" y="2542"/>
                      <a:ext cx="1649" cy="29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7" y="3615"/>
                      <a:ext cx="884" cy="46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6"/>
                    <a:ext cx="620" cy="2385"/>
                    <a:chOff x="3006" y="1984"/>
                    <a:chExt cx="620" cy="2385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9" y="2661"/>
                      <a:ext cx="1600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3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2"/>
                    <a:ext cx="404" cy="2220"/>
                    <a:chOff x="2819" y="2100"/>
                    <a:chExt cx="404" cy="2220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3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7" cy="2185"/>
                    <a:chOff x="2287" y="2135"/>
                    <a:chExt cx="427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1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3" y="313"/>
                <a:ext cx="5460" cy="3667"/>
                <a:chOff x="73" y="313"/>
                <a:chExt cx="5460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3" y="313"/>
                  <a:ext cx="5460" cy="3667"/>
                  <a:chOff x="73" y="313"/>
                  <a:chExt cx="5460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5" y="456"/>
                    <a:ext cx="2568" cy="2047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7" y="1601"/>
                    <a:ext cx="2017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8" y="1181"/>
                    <a:ext cx="1426" cy="2380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3" y="812"/>
                    <a:ext cx="2541" cy="2380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9" y="313"/>
                    <a:ext cx="1851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3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799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20253369">
                  <a:off x="3279" y="1529"/>
                  <a:ext cx="443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>
                    <a:latin typeface="Arial" charset="0"/>
                  </a:endParaRPr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51"/>
              <a:ext cx="4040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2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4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0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7" y="2149"/>
                <a:ext cx="441" cy="83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6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8" y="1470"/>
                <a:ext cx="1518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4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1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</p:grpSp>
      </p:grpSp>
      <p:sp>
        <p:nvSpPr>
          <p:cNvPr id="323719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23720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838A463-F809-46B5-9EC1-EA7F9882EBD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2029C-4289-4F67-BC3E-520F0B77D5B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53316-C786-424B-A496-E057A261DE5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04E05-2E2B-469C-B44F-3E59847BF79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2124B-AE25-4E43-91C2-D20B0699BB5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12885-97C3-4C3E-B3E2-0298B796F55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A614D-04B4-4891-9D97-D4D99DFCF6A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DE450-D8E0-453D-B246-DEF87DD9DAB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B2AC2B-A8A8-4D4F-8C40-A4CA57F5754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A5A89-F224-40E8-B1CE-93953FBAA8A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9E9A2-221B-429E-BECC-871DF112407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F622E-7473-4C79-8678-543850E278D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871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328711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17CFF0-1F35-414D-AABF-62F6C6AE8B2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slow"/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36870-43FE-4A59-945A-9CE37A0E0BA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slow"/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3C21B-751E-4AC7-B0D8-12F46CFB34B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2D620-2193-4B0B-BEC6-A18581BFDC3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6A852-B095-46FA-891D-A992C6C8E50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slow"/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321C3-CF4C-499D-9FB1-D45DD6CE712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slow"/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EDBD6-B866-4AE4-9914-C512711CB36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slow"/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05714-FED2-4E53-9100-B83AAC55E10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slow"/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03531-40A8-44C6-85CD-C635AF2D97A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slow"/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3F0B9-B373-4BC8-92EE-FCF95BA8366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slow"/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66DA3-D4E6-47E3-86A8-5AA9F73EE71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slow"/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AD758-9AC1-4E52-ABEC-CD703C5FECA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19391-459C-4547-9B56-07981945DEB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4E9EA-6F2F-44CC-967B-CCC5B661509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AFBA-3957-40EF-8CB9-B4B67D77544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91E73-8F3A-4A5E-89C5-6889326770B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BA84C-3BD1-4B18-B84E-0D4542412C7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06E05-C848-4D01-9FBD-FA26B86B165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F1FAE-E857-4F8E-92DE-9DF87B4FF67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</p:grpSp>
      <p:sp>
        <p:nvSpPr>
          <p:cNvPr id="270357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270358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9AB7D81-0272-4657-95B3-47600532B63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CB463-3C06-4859-85C6-05F9286DF47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D184D-78B4-4F8A-94A5-A0CD7C399DA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5BD00-C130-4F1C-805F-3F58F512FB9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61736-0020-4014-B46F-8BF2AB4A538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5DF3D-7528-407D-9B9E-52EDF690068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8EC6E-073B-49E9-B9DE-FD0CA85F5B9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A056A-BB40-4EA5-9281-C9E8C0D9519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A1F1D-09CC-42CC-A259-76C0448A85E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F5A16-38C9-4666-B388-E2B9F98138E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B07D1-8A68-4C05-BFE4-C1A1EFB72EA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2BDF5-3DBF-4BFD-B9BF-BEFCDB43241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</p:grpSp>
      <p:sp>
        <p:nvSpPr>
          <p:cNvPr id="27341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27342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50EEC11-41B4-4F79-9427-9F0F7AB626D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BD521-0010-4D45-A246-EA511BF39CA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4BDDC-712C-4E88-9C1D-B03E588F535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8C12E-3EA3-4980-9587-E945B1004CD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A97CB-8396-4547-A163-381185FDF96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656E1-5BA2-4117-B5A9-636A808C0F9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9FC55-B15A-40B1-B347-52DED80040B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AAFD8-D7BA-43C1-89D6-6BBB98ABC09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58936-8B0F-482D-8744-A132BAB1C05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F1F4D-364E-4551-A3E3-33D3276BDFB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74250-82B8-40F2-A369-1D21A1AD359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D6F6C-5571-46C7-9110-40D0E7B3E67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r-TR">
              <a:latin typeface="Arial" charset="0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r-TR">
              <a:latin typeface="Arial" charset="0"/>
            </a:endParaRPr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r-TR">
              <a:latin typeface="Arial" charset="0"/>
            </a:endParaRP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2764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31BEE8A-E8CB-4951-A8C7-680B91248D9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99D34-0EF1-4641-8FBB-8BAABEAFA34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BDE58-59C9-47C7-A16F-26405EE56BD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3DD7A-4788-4CED-BFF2-C8E5304898F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503C6-9457-4FBE-B0DF-1FE30720E54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43609-4269-47F0-BEFF-34E33C21191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33FF4-591E-4959-9350-448945AF819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6009B-70CF-4C9C-A8B4-7890F677288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42D84-5A2E-448C-BFA3-61B14CEDF49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5BC7F-9D33-4AAE-B28F-49DE5B8DCAE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2C36F-86F5-47E2-A294-57060C07B29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49B1F-C371-41BF-9BE9-072083E27CE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</p:grpSp>
      <p:sp>
        <p:nvSpPr>
          <p:cNvPr id="278567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278568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71599DB-D709-4048-A712-37B865A3141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F7A9A-47D6-4F07-AD31-2819A534E82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66658-60F3-47CE-B8DC-89D5E53B382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C2E9B-8A8A-4A42-AC73-6CB51840BBE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0BDA0-9C15-47BD-A3FB-BEAD74DA3AB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423F4-551A-41DE-A14F-31C0035D67A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AAFB1-1F29-4A47-AE93-DC18C1E70ED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0F707-CFC6-451C-A5D8-230936EED84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2518A-A4C8-469B-AB07-0E5DFDC29D5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A1ACAF-43F0-4FD8-AFD3-CB0CE344A59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AF445-D937-444A-B192-B494A015855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85FC1-D9E6-4D6B-92D0-40E0D2A19AD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</p:grpSp>
      <p:sp>
        <p:nvSpPr>
          <p:cNvPr id="282629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28263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347087-8006-4D35-8482-86EF55E28F6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5A81E-E72E-4686-AE7F-3AEA5480F8C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DA8A5-5BD9-49E1-97D6-A58E9CADAAA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61F42-758F-4DD9-A752-27F3DFF3889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82D55-0A0A-44FD-B6F1-F1FD54575A0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E6531-63FC-4B7B-8285-33F60334653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2076B-0623-4BE2-9C8A-623D4E67168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767A7-AEBB-4BF4-9705-46FE4F07118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756F4-2AF1-4380-9282-FBF430B38A8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9D058-E417-4B7A-B2FA-FE60F4E3CA2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6BE382-F322-441A-8B43-8E22DABC508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2BAE0-5059-469D-96FF-AD86DAA9B11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F67E7-8598-4CB7-905F-26FF15338C5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r-TR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r-TR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r-TR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r-TR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r-TR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r-TR" sz="2400">
                <a:latin typeface="Times New Roman" pitchFamily="18" charset="0"/>
              </a:endParaRPr>
            </a:p>
          </p:txBody>
        </p:sp>
      </p:grpSp>
      <p:sp>
        <p:nvSpPr>
          <p:cNvPr id="28775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28775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D76908-2F6D-4042-8C35-C018D35D2C4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E4675-AA54-4219-B512-3DDA1FD587F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2A7F0-C9C1-4AA6-9C8A-D6482C14EC6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C2114-A78E-4A05-9B48-D20FA839E5B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8D0DE-8B71-4AC2-B062-6BEE6668F23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295A4-063A-4B0B-8A38-963B72F2562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7AC86-D180-4CEA-A8D9-11C08BAA895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4E85E-B6AD-4B76-9FFD-AB40F463064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770BA-B503-44A9-A588-339AA97E871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D93CF-38EB-489D-BD46-E1D9C470897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9BA3A-DFFA-4325-9E6A-F066C957592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9A630C-17FA-4E88-BF2D-A144D815555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094E4-24E0-4FC6-891E-64C654F8528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r-TR">
              <a:latin typeface="Arial" charset="0"/>
            </a:endParaRPr>
          </a:p>
        </p:txBody>
      </p:sp>
      <p:sp>
        <p:nvSpPr>
          <p:cNvPr id="29081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C16BB9-DE28-4362-8C17-E4CF8D8BA93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0530C-6D2D-4617-9BD2-46137F83060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11D27-DA6F-4245-952C-E3768A3425B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C2889-DB77-4EDF-A550-C0A7ABD740B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5CE94F-3A9C-4923-A618-22D691F321F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003F0-7BA7-4CAE-B26D-DCF43A11AD0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849E6-436E-408F-877F-197FCE4973A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92463-3E8C-4970-A9F9-68081BD73DD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98BE6-D52A-4472-B75A-9983AF1C09A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77295-2670-4C2E-91C6-CE0752828C4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0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17.xml"/><Relationship Id="rId10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21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1.xml"/><Relationship Id="rId3" Type="http://schemas.openxmlformats.org/officeDocument/2006/relationships/slideLayout" Target="../slideLayouts/slideLayout126.xml"/><Relationship Id="rId7" Type="http://schemas.openxmlformats.org/officeDocument/2006/relationships/slideLayout" Target="../slideLayouts/slideLayout130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5.xml"/><Relationship Id="rId1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9.xml"/><Relationship Id="rId11" Type="http://schemas.openxmlformats.org/officeDocument/2006/relationships/slideLayout" Target="../slideLayouts/slideLayout134.xml"/><Relationship Id="rId5" Type="http://schemas.openxmlformats.org/officeDocument/2006/relationships/slideLayout" Target="../slideLayouts/slideLayout128.xml"/><Relationship Id="rId10" Type="http://schemas.openxmlformats.org/officeDocument/2006/relationships/slideLayout" Target="../slideLayouts/slideLayout133.xml"/><Relationship Id="rId4" Type="http://schemas.openxmlformats.org/officeDocument/2006/relationships/slideLayout" Target="../slideLayouts/slideLayout127.xml"/><Relationship Id="rId9" Type="http://schemas.openxmlformats.org/officeDocument/2006/relationships/slideLayout" Target="../slideLayouts/slideLayout132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2.xml"/><Relationship Id="rId3" Type="http://schemas.openxmlformats.org/officeDocument/2006/relationships/slideLayout" Target="../slideLayouts/slideLayout137.xml"/><Relationship Id="rId7" Type="http://schemas.openxmlformats.org/officeDocument/2006/relationships/slideLayout" Target="../slideLayouts/slideLayout141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6.xml"/><Relationship Id="rId1" Type="http://schemas.openxmlformats.org/officeDocument/2006/relationships/slideLayout" Target="../slideLayouts/slideLayout135.xml"/><Relationship Id="rId6" Type="http://schemas.openxmlformats.org/officeDocument/2006/relationships/slideLayout" Target="../slideLayouts/slideLayout140.xml"/><Relationship Id="rId11" Type="http://schemas.openxmlformats.org/officeDocument/2006/relationships/slideLayout" Target="../slideLayouts/slideLayout145.xml"/><Relationship Id="rId5" Type="http://schemas.openxmlformats.org/officeDocument/2006/relationships/slideLayout" Target="../slideLayouts/slideLayout139.xml"/><Relationship Id="rId10" Type="http://schemas.openxmlformats.org/officeDocument/2006/relationships/slideLayout" Target="../slideLayouts/slideLayout144.xml"/><Relationship Id="rId4" Type="http://schemas.openxmlformats.org/officeDocument/2006/relationships/slideLayout" Target="../slideLayouts/slideLayout138.xml"/><Relationship Id="rId9" Type="http://schemas.openxmlformats.org/officeDocument/2006/relationships/slideLayout" Target="../slideLayouts/slideLayout143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3.xml"/><Relationship Id="rId3" Type="http://schemas.openxmlformats.org/officeDocument/2006/relationships/slideLayout" Target="../slideLayouts/slideLayout148.xml"/><Relationship Id="rId7" Type="http://schemas.openxmlformats.org/officeDocument/2006/relationships/slideLayout" Target="../slideLayouts/slideLayout152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7.xml"/><Relationship Id="rId1" Type="http://schemas.openxmlformats.org/officeDocument/2006/relationships/slideLayout" Target="../slideLayouts/slideLayout146.xml"/><Relationship Id="rId6" Type="http://schemas.openxmlformats.org/officeDocument/2006/relationships/slideLayout" Target="../slideLayouts/slideLayout151.xml"/><Relationship Id="rId11" Type="http://schemas.openxmlformats.org/officeDocument/2006/relationships/slideLayout" Target="../slideLayouts/slideLayout156.xml"/><Relationship Id="rId5" Type="http://schemas.openxmlformats.org/officeDocument/2006/relationships/slideLayout" Target="../slideLayouts/slideLayout150.xml"/><Relationship Id="rId10" Type="http://schemas.openxmlformats.org/officeDocument/2006/relationships/slideLayout" Target="../slideLayouts/slideLayout155.xml"/><Relationship Id="rId4" Type="http://schemas.openxmlformats.org/officeDocument/2006/relationships/slideLayout" Target="../slideLayouts/slideLayout149.xml"/><Relationship Id="rId9" Type="http://schemas.openxmlformats.org/officeDocument/2006/relationships/slideLayout" Target="../slideLayouts/slideLayout154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4.xml"/><Relationship Id="rId13" Type="http://schemas.openxmlformats.org/officeDocument/2006/relationships/image" Target="../media/image7.jpeg"/><Relationship Id="rId3" Type="http://schemas.openxmlformats.org/officeDocument/2006/relationships/slideLayout" Target="../slideLayouts/slideLayout159.xml"/><Relationship Id="rId7" Type="http://schemas.openxmlformats.org/officeDocument/2006/relationships/slideLayout" Target="../slideLayouts/slideLayout163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8.xml"/><Relationship Id="rId1" Type="http://schemas.openxmlformats.org/officeDocument/2006/relationships/slideLayout" Target="../slideLayouts/slideLayout157.xml"/><Relationship Id="rId6" Type="http://schemas.openxmlformats.org/officeDocument/2006/relationships/slideLayout" Target="../slideLayouts/slideLayout162.xml"/><Relationship Id="rId11" Type="http://schemas.openxmlformats.org/officeDocument/2006/relationships/slideLayout" Target="../slideLayouts/slideLayout167.xml"/><Relationship Id="rId5" Type="http://schemas.openxmlformats.org/officeDocument/2006/relationships/slideLayout" Target="../slideLayouts/slideLayout161.xml"/><Relationship Id="rId10" Type="http://schemas.openxmlformats.org/officeDocument/2006/relationships/slideLayout" Target="../slideLayouts/slideLayout166.xml"/><Relationship Id="rId4" Type="http://schemas.openxmlformats.org/officeDocument/2006/relationships/slideLayout" Target="../slideLayouts/slideLayout160.xml"/><Relationship Id="rId9" Type="http://schemas.openxmlformats.org/officeDocument/2006/relationships/slideLayout" Target="../slideLayouts/slideLayout16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slideLayout" Target="../slideLayouts/slideLayout78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26419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tr-TR">
                <a:latin typeface="Arial" charset="0"/>
              </a:endParaRPr>
            </a:p>
          </p:txBody>
        </p:sp>
        <p:sp>
          <p:nvSpPr>
            <p:cNvPr id="26419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tr-TR">
                <a:latin typeface="Arial" charset="0"/>
              </a:endParaRPr>
            </a:p>
          </p:txBody>
        </p:sp>
        <p:sp>
          <p:nvSpPr>
            <p:cNvPr id="26419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tr-TR">
                <a:latin typeface="Arial" charset="0"/>
              </a:endParaRPr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264202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2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  <p:sp>
                  <p:nvSpPr>
                    <p:cNvPr id="264203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67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tr-TR">
                        <a:latin typeface="Arial" charset="0"/>
                      </a:endParaRPr>
                    </a:p>
                  </p:txBody>
                </p:sp>
              </p:grpSp>
              <p:sp>
                <p:nvSpPr>
                  <p:cNvPr id="264204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264205" name="Freeform 13"/>
                  <p:cNvSpPr>
                    <a:spLocks/>
                  </p:cNvSpPr>
                  <p:nvPr/>
                </p:nvSpPr>
                <p:spPr bwMode="auto">
                  <a:xfrm>
                    <a:off x="260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264206" name="Freeform 14"/>
                  <p:cNvSpPr>
                    <a:spLocks/>
                  </p:cNvSpPr>
                  <p:nvPr/>
                </p:nvSpPr>
                <p:spPr bwMode="auto">
                  <a:xfrm>
                    <a:off x="267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264207" name="Freeform 15"/>
                  <p:cNvSpPr>
                    <a:spLocks/>
                  </p:cNvSpPr>
                  <p:nvPr/>
                </p:nvSpPr>
                <p:spPr bwMode="auto">
                  <a:xfrm>
                    <a:off x="2425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264208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264209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264238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64239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64240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64241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64242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64243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64244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64245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64246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tr-TR">
                <a:latin typeface="Arial" charset="0"/>
              </a:endParaRPr>
            </a:p>
          </p:txBody>
        </p:sp>
        <p:sp>
          <p:nvSpPr>
            <p:cNvPr id="264247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64248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tr-TR">
                <a:latin typeface="Arial" charset="0"/>
              </a:endParaRPr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264251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64252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64253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fld id="{144A6A8D-E5E7-423E-8C7B-F8059ABB098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8" r:id="rId1"/>
    <p:sldLayoutId id="2147484026" r:id="rId2"/>
    <p:sldLayoutId id="2147484027" r:id="rId3"/>
    <p:sldLayoutId id="2147484028" r:id="rId4"/>
    <p:sldLayoutId id="2147484029" r:id="rId5"/>
    <p:sldLayoutId id="2147484030" r:id="rId6"/>
    <p:sldLayoutId id="2147484031" r:id="rId7"/>
    <p:sldLayoutId id="2147484032" r:id="rId8"/>
    <p:sldLayoutId id="2147484033" r:id="rId9"/>
    <p:sldLayoutId id="2147484034" r:id="rId10"/>
    <p:sldLayoutId id="214748403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292867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92868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92869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9287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9287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9287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9287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9287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</p:grpSp>
      <p:sp>
        <p:nvSpPr>
          <p:cNvPr id="2928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928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928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135010EE-FE53-4186-98A8-6EF03DD5999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29287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29287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87" r:id="rId1"/>
    <p:sldLayoutId id="2147484117" r:id="rId2"/>
    <p:sldLayoutId id="2147484118" r:id="rId3"/>
    <p:sldLayoutId id="2147484119" r:id="rId4"/>
    <p:sldLayoutId id="2147484120" r:id="rId5"/>
    <p:sldLayoutId id="2147484121" r:id="rId6"/>
    <p:sldLayoutId id="2147484122" r:id="rId7"/>
    <p:sldLayoutId id="2147484123" r:id="rId8"/>
    <p:sldLayoutId id="2147484124" r:id="rId9"/>
    <p:sldLayoutId id="2147484125" r:id="rId10"/>
    <p:sldLayoutId id="2147484126" r:id="rId11"/>
    <p:sldLayoutId id="214748412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0003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30003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</p:grpSp>
      <p:sp>
        <p:nvSpPr>
          <p:cNvPr id="30003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r-TR">
              <a:latin typeface="Arial" charset="0"/>
            </a:endParaRPr>
          </a:p>
        </p:txBody>
      </p:sp>
      <p:grpSp>
        <p:nvGrpSpPr>
          <p:cNvPr id="1126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30003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grpSp>
          <p:nvGrpSpPr>
            <p:cNvPr id="1128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300041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00042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00043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00044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00045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</p:grpSp>
        <p:sp>
          <p:nvSpPr>
            <p:cNvPr id="300046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</p:grpSp>
      <p:grpSp>
        <p:nvGrpSpPr>
          <p:cNvPr id="1126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300048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300049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300050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300051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300052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300053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</p:grpSp>
      <p:sp>
        <p:nvSpPr>
          <p:cNvPr id="300054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127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300056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0057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0058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4B6D7FAA-7FAF-415E-B1A1-224B5B7BDFD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88" r:id="rId1"/>
    <p:sldLayoutId id="2147484128" r:id="rId2"/>
    <p:sldLayoutId id="2147484129" r:id="rId3"/>
    <p:sldLayoutId id="2147484130" r:id="rId4"/>
    <p:sldLayoutId id="2147484131" r:id="rId5"/>
    <p:sldLayoutId id="2147484132" r:id="rId6"/>
    <p:sldLayoutId id="2147484133" r:id="rId7"/>
    <p:sldLayoutId id="2147484134" r:id="rId8"/>
    <p:sldLayoutId id="2147484135" r:id="rId9"/>
    <p:sldLayoutId id="2147484136" r:id="rId10"/>
    <p:sldLayoutId id="214748413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2296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306180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06181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</p:grpSp>
        <p:grpSp>
          <p:nvGrpSpPr>
            <p:cNvPr id="12297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306183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06184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</p:grpSp>
      </p:grpSp>
      <p:sp>
        <p:nvSpPr>
          <p:cNvPr id="12291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229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30618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618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618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 smtClean="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92A71D56-4447-4DD0-987D-B296E47F13F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38" r:id="rId2"/>
    <p:sldLayoutId id="2147484139" r:id="rId3"/>
    <p:sldLayoutId id="2147484140" r:id="rId4"/>
    <p:sldLayoutId id="2147484141" r:id="rId5"/>
    <p:sldLayoutId id="2147484142" r:id="rId6"/>
    <p:sldLayoutId id="2147484143" r:id="rId7"/>
    <p:sldLayoutId id="2147484144" r:id="rId8"/>
    <p:sldLayoutId id="2147484145" r:id="rId9"/>
    <p:sldLayoutId id="2147484146" r:id="rId10"/>
    <p:sldLayoutId id="214748414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3320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317444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/>
                <a:ahLst/>
                <a:cxnLst>
                  <a:cxn ang="0">
                    <a:pos x="950" y="85"/>
                  </a:cxn>
                  <a:cxn ang="0">
                    <a:pos x="628" y="438"/>
                  </a:cxn>
                  <a:cxn ang="0">
                    <a:pos x="66" y="471"/>
                  </a:cxn>
                  <a:cxn ang="0">
                    <a:pos x="0" y="627"/>
                  </a:cxn>
                  <a:cxn ang="0">
                    <a:pos x="372" y="1026"/>
                  </a:cxn>
                  <a:cxn ang="0">
                    <a:pos x="611" y="902"/>
                  </a:cxn>
                  <a:cxn ang="0">
                    <a:pos x="992" y="1085"/>
                  </a:cxn>
                  <a:cxn ang="0">
                    <a:pos x="1116" y="1339"/>
                  </a:cxn>
                  <a:cxn ang="0">
                    <a:pos x="1083" y="1450"/>
                  </a:cxn>
                  <a:cxn ang="0">
                    <a:pos x="1124" y="1659"/>
                  </a:cxn>
                  <a:cxn ang="0">
                    <a:pos x="1149" y="1999"/>
                  </a:cxn>
                  <a:cxn ang="0">
                    <a:pos x="1463" y="2110"/>
                  </a:cxn>
                  <a:cxn ang="0">
                    <a:pos x="1686" y="2025"/>
                  </a:cxn>
                  <a:cxn ang="0">
                    <a:pos x="1603" y="1777"/>
                  </a:cxn>
                  <a:cxn ang="0">
                    <a:pos x="1991" y="1555"/>
                  </a:cxn>
                  <a:cxn ang="0">
                    <a:pos x="2281" y="1542"/>
                  </a:cxn>
                  <a:cxn ang="0">
                    <a:pos x="2446" y="1359"/>
                  </a:cxn>
                  <a:cxn ang="0">
                    <a:pos x="2361" y="1001"/>
                  </a:cxn>
                  <a:cxn ang="0">
                    <a:pos x="2606" y="893"/>
                  </a:cxn>
                  <a:cxn ang="0">
                    <a:pos x="2815" y="454"/>
                  </a:cxn>
                  <a:cxn ang="0">
                    <a:pos x="2518" y="0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445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/>
                <a:ahLst/>
                <a:cxnLst>
                  <a:cxn ang="0">
                    <a:pos x="1423" y="65"/>
                  </a:cxn>
                  <a:cxn ang="0">
                    <a:pos x="1148" y="262"/>
                  </a:cxn>
                  <a:cxn ang="0">
                    <a:pos x="934" y="216"/>
                  </a:cxn>
                  <a:cxn ang="0">
                    <a:pos x="529" y="314"/>
                  </a:cxn>
                  <a:cxn ang="0">
                    <a:pos x="174" y="327"/>
                  </a:cxn>
                  <a:cxn ang="0">
                    <a:pos x="0" y="628"/>
                  </a:cxn>
                  <a:cxn ang="0">
                    <a:pos x="91" y="726"/>
                  </a:cxn>
                  <a:cxn ang="0">
                    <a:pos x="231" y="654"/>
                  </a:cxn>
                  <a:cxn ang="0">
                    <a:pos x="430" y="687"/>
                  </a:cxn>
                  <a:cxn ang="0">
                    <a:pos x="504" y="850"/>
                  </a:cxn>
                  <a:cxn ang="0">
                    <a:pos x="347" y="1020"/>
                  </a:cxn>
                  <a:cxn ang="0">
                    <a:pos x="529" y="1144"/>
                  </a:cxn>
                  <a:cxn ang="0">
                    <a:pos x="727" y="1105"/>
                  </a:cxn>
                  <a:cxn ang="0">
                    <a:pos x="901" y="1216"/>
                  </a:cxn>
                  <a:cxn ang="0">
                    <a:pos x="1256" y="1229"/>
                  </a:cxn>
                  <a:cxn ang="0">
                    <a:pos x="1611" y="1425"/>
                  </a:cxn>
                  <a:cxn ang="0">
                    <a:pos x="1694" y="1673"/>
                  </a:cxn>
                  <a:cxn ang="0">
                    <a:pos x="1619" y="2118"/>
                  </a:cxn>
                  <a:cxn ang="0">
                    <a:pos x="1694" y="2268"/>
                  </a:cxn>
                  <a:cxn ang="0">
                    <a:pos x="2132" y="2242"/>
                  </a:cxn>
                  <a:cxn ang="0">
                    <a:pos x="2289" y="2366"/>
                  </a:cxn>
                  <a:cxn ang="0">
                    <a:pos x="2594" y="2046"/>
                  </a:cxn>
                  <a:cxn ang="0">
                    <a:pos x="2537" y="1817"/>
                  </a:cxn>
                  <a:cxn ang="0">
                    <a:pos x="2818" y="1673"/>
                  </a:cxn>
                  <a:cxn ang="0">
                    <a:pos x="3016" y="1719"/>
                  </a:cxn>
                  <a:cxn ang="0">
                    <a:pos x="3280" y="1615"/>
                  </a:cxn>
                  <a:cxn ang="0">
                    <a:pos x="3405" y="1174"/>
                  </a:cxn>
                  <a:cxn ang="0">
                    <a:pos x="3643" y="922"/>
                  </a:cxn>
                  <a:cxn ang="0">
                    <a:pos x="3966" y="896"/>
                  </a:cxn>
                  <a:cxn ang="0">
                    <a:pos x="3908" y="733"/>
                  </a:cxn>
                  <a:cxn ang="0">
                    <a:pos x="3669" y="563"/>
                  </a:cxn>
                  <a:cxn ang="0">
                    <a:pos x="3817" y="210"/>
                  </a:cxn>
                  <a:cxn ang="0">
                    <a:pos x="3590" y="0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446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/>
                <a:ahLst/>
                <a:cxnLst>
                  <a:cxn ang="0">
                    <a:pos x="81" y="0"/>
                  </a:cxn>
                  <a:cxn ang="0">
                    <a:pos x="133" y="328"/>
                  </a:cxn>
                  <a:cxn ang="0">
                    <a:pos x="0" y="666"/>
                  </a:cxn>
                  <a:cxn ang="0">
                    <a:pos x="83" y="1221"/>
                  </a:cxn>
                  <a:cxn ang="0">
                    <a:pos x="413" y="1515"/>
                  </a:cxn>
                  <a:cxn ang="0">
                    <a:pos x="881" y="1700"/>
                  </a:cxn>
                  <a:cxn ang="0">
                    <a:pos x="1440" y="1651"/>
                  </a:cxn>
                  <a:cxn ang="0">
                    <a:pos x="1755" y="1940"/>
                  </a:cxn>
                  <a:cxn ang="0">
                    <a:pos x="1653" y="2126"/>
                  </a:cxn>
                  <a:cxn ang="0">
                    <a:pos x="1136" y="2142"/>
                  </a:cxn>
                  <a:cxn ang="0">
                    <a:pos x="911" y="2021"/>
                  </a:cxn>
                  <a:cxn ang="0">
                    <a:pos x="739" y="2142"/>
                  </a:cxn>
                  <a:cxn ang="0">
                    <a:pos x="954" y="2524"/>
                  </a:cxn>
                  <a:cxn ang="0">
                    <a:pos x="973" y="2905"/>
                  </a:cxn>
                  <a:cxn ang="0">
                    <a:pos x="1511" y="3107"/>
                  </a:cxn>
                  <a:cxn ang="0">
                    <a:pos x="1644" y="2922"/>
                  </a:cxn>
                  <a:cxn ang="0">
                    <a:pos x="2077" y="2797"/>
                  </a:cxn>
                  <a:cxn ang="0">
                    <a:pos x="2610" y="2962"/>
                  </a:cxn>
                  <a:cxn ang="0">
                    <a:pos x="3222" y="2812"/>
                  </a:cxn>
                  <a:cxn ang="0">
                    <a:pos x="3443" y="2922"/>
                  </a:cxn>
                  <a:cxn ang="0">
                    <a:pos x="3861" y="2648"/>
                  </a:cxn>
                  <a:cxn ang="0">
                    <a:pos x="4125" y="2311"/>
                  </a:cxn>
                  <a:cxn ang="0">
                    <a:pos x="4369" y="2318"/>
                  </a:cxn>
                  <a:cxn ang="0">
                    <a:pos x="4554" y="2445"/>
                  </a:cxn>
                  <a:cxn ang="0">
                    <a:pos x="5015" y="2142"/>
                  </a:cxn>
                  <a:cxn ang="0">
                    <a:pos x="5404" y="2185"/>
                  </a:cxn>
                  <a:cxn ang="0">
                    <a:pos x="5732" y="2069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447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0" y="336"/>
                  </a:cxn>
                  <a:cxn ang="0">
                    <a:pos x="82" y="821"/>
                  </a:cxn>
                  <a:cxn ang="0">
                    <a:pos x="243" y="873"/>
                  </a:cxn>
                  <a:cxn ang="0">
                    <a:pos x="473" y="1087"/>
                  </a:cxn>
                  <a:cxn ang="0">
                    <a:pos x="557" y="1441"/>
                  </a:cxn>
                  <a:cxn ang="0">
                    <a:pos x="839" y="1499"/>
                  </a:cxn>
                  <a:cxn ang="0">
                    <a:pos x="1258" y="1349"/>
                  </a:cxn>
                  <a:cxn ang="0">
                    <a:pos x="1307" y="1493"/>
                  </a:cxn>
                  <a:cxn ang="0">
                    <a:pos x="1621" y="1513"/>
                  </a:cxn>
                  <a:cxn ang="0">
                    <a:pos x="1862" y="1865"/>
                  </a:cxn>
                  <a:cxn ang="0">
                    <a:pos x="1668" y="2166"/>
                  </a:cxn>
                  <a:cxn ang="0">
                    <a:pos x="1308" y="2217"/>
                  </a:cxn>
                  <a:cxn ang="0">
                    <a:pos x="992" y="2172"/>
                  </a:cxn>
                  <a:cxn ang="0">
                    <a:pos x="903" y="2244"/>
                  </a:cxn>
                  <a:cxn ang="0">
                    <a:pos x="1008" y="2415"/>
                  </a:cxn>
                  <a:cxn ang="0">
                    <a:pos x="992" y="2538"/>
                  </a:cxn>
                  <a:cxn ang="0">
                    <a:pos x="1137" y="2760"/>
                  </a:cxn>
                  <a:cxn ang="0">
                    <a:pos x="1661" y="2623"/>
                  </a:cxn>
                  <a:cxn ang="0">
                    <a:pos x="1725" y="2492"/>
                  </a:cxn>
                  <a:cxn ang="0">
                    <a:pos x="1895" y="2551"/>
                  </a:cxn>
                  <a:cxn ang="0">
                    <a:pos x="2338" y="2448"/>
                  </a:cxn>
                  <a:cxn ang="0">
                    <a:pos x="2443" y="2714"/>
                  </a:cxn>
                  <a:cxn ang="0">
                    <a:pos x="2870" y="2541"/>
                  </a:cxn>
                  <a:cxn ang="0">
                    <a:pos x="3264" y="2591"/>
                  </a:cxn>
                  <a:cxn ang="0">
                    <a:pos x="3522" y="2427"/>
                  </a:cxn>
                  <a:cxn ang="0">
                    <a:pos x="3594" y="2081"/>
                  </a:cxn>
                  <a:cxn ang="0">
                    <a:pos x="4013" y="2087"/>
                  </a:cxn>
                  <a:cxn ang="0">
                    <a:pos x="4070" y="1924"/>
                  </a:cxn>
                  <a:cxn ang="0">
                    <a:pos x="4239" y="1931"/>
                  </a:cxn>
                  <a:cxn ang="0">
                    <a:pos x="4465" y="2094"/>
                  </a:cxn>
                  <a:cxn ang="0">
                    <a:pos x="4836" y="1814"/>
                  </a:cxn>
                  <a:cxn ang="0">
                    <a:pos x="5225" y="1785"/>
                  </a:cxn>
                  <a:cxn ang="0">
                    <a:pos x="5367" y="1571"/>
                  </a:cxn>
                  <a:cxn ang="0">
                    <a:pos x="5512" y="1585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448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210" y="233"/>
                  </a:cxn>
                  <a:cxn ang="0">
                    <a:pos x="159" y="643"/>
                  </a:cxn>
                  <a:cxn ang="0">
                    <a:pos x="454" y="771"/>
                  </a:cxn>
                  <a:cxn ang="0">
                    <a:pos x="605" y="1046"/>
                  </a:cxn>
                  <a:cxn ang="0">
                    <a:pos x="790" y="1189"/>
                  </a:cxn>
                  <a:cxn ang="0">
                    <a:pos x="540" y="1111"/>
                  </a:cxn>
                  <a:cxn ang="0">
                    <a:pos x="363" y="883"/>
                  </a:cxn>
                  <a:cxn ang="0">
                    <a:pos x="139" y="852"/>
                  </a:cxn>
                  <a:cxn ang="0">
                    <a:pos x="0" y="499"/>
                  </a:cxn>
                  <a:cxn ang="0">
                    <a:pos x="48" y="209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449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8" y="328"/>
                  </a:cxn>
                  <a:cxn ang="0">
                    <a:pos x="9" y="659"/>
                  </a:cxn>
                  <a:cxn ang="0">
                    <a:pos x="40" y="763"/>
                  </a:cxn>
                  <a:cxn ang="0">
                    <a:pos x="234" y="739"/>
                  </a:cxn>
                  <a:cxn ang="0">
                    <a:pos x="344" y="1055"/>
                  </a:cxn>
                  <a:cxn ang="0">
                    <a:pos x="579" y="1117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450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/>
                <a:ahLst/>
                <a:cxnLst>
                  <a:cxn ang="0">
                    <a:pos x="1118" y="0"/>
                  </a:cxn>
                  <a:cxn ang="0">
                    <a:pos x="1179" y="225"/>
                  </a:cxn>
                  <a:cxn ang="0">
                    <a:pos x="1393" y="339"/>
                  </a:cxn>
                  <a:cxn ang="0">
                    <a:pos x="1404" y="548"/>
                  </a:cxn>
                  <a:cxn ang="0">
                    <a:pos x="1342" y="732"/>
                  </a:cxn>
                  <a:cxn ang="0">
                    <a:pos x="1434" y="925"/>
                  </a:cxn>
                  <a:cxn ang="0">
                    <a:pos x="1455" y="1109"/>
                  </a:cxn>
                  <a:cxn ang="0">
                    <a:pos x="1311" y="1142"/>
                  </a:cxn>
                  <a:cxn ang="0">
                    <a:pos x="926" y="1384"/>
                  </a:cxn>
                  <a:cxn ang="0">
                    <a:pos x="975" y="1456"/>
                  </a:cxn>
                  <a:cxn ang="0">
                    <a:pos x="956" y="1624"/>
                  </a:cxn>
                  <a:cxn ang="0">
                    <a:pos x="782" y="1817"/>
                  </a:cxn>
                  <a:cxn ang="0">
                    <a:pos x="539" y="1978"/>
                  </a:cxn>
                  <a:cxn ang="0">
                    <a:pos x="152" y="2026"/>
                  </a:cxn>
                  <a:cxn ang="0">
                    <a:pos x="19" y="2251"/>
                  </a:cxn>
                  <a:cxn ang="0">
                    <a:pos x="0" y="2396"/>
                  </a:cxn>
                  <a:cxn ang="0">
                    <a:pos x="213" y="2179"/>
                  </a:cxn>
                  <a:cxn ang="0">
                    <a:pos x="629" y="2090"/>
                  </a:cxn>
                  <a:cxn ang="0">
                    <a:pos x="894" y="1906"/>
                  </a:cxn>
                  <a:cxn ang="0">
                    <a:pos x="1230" y="1986"/>
                  </a:cxn>
                  <a:cxn ang="0">
                    <a:pos x="1668" y="1906"/>
                  </a:cxn>
                  <a:cxn ang="0">
                    <a:pos x="1983" y="1745"/>
                  </a:cxn>
                  <a:cxn ang="0">
                    <a:pos x="2014" y="1600"/>
                  </a:cxn>
                  <a:cxn ang="0">
                    <a:pos x="2237" y="1496"/>
                  </a:cxn>
                  <a:cxn ang="0">
                    <a:pos x="2359" y="1552"/>
                  </a:cxn>
                  <a:cxn ang="0">
                    <a:pos x="2471" y="1479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451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/>
                <a:ahLst/>
                <a:cxnLst>
                  <a:cxn ang="0">
                    <a:pos x="620" y="155"/>
                  </a:cxn>
                  <a:cxn ang="0">
                    <a:pos x="421" y="155"/>
                  </a:cxn>
                  <a:cxn ang="0">
                    <a:pos x="205" y="507"/>
                  </a:cxn>
                  <a:cxn ang="0">
                    <a:pos x="0" y="673"/>
                  </a:cxn>
                  <a:cxn ang="0">
                    <a:pos x="487" y="783"/>
                  </a:cxn>
                  <a:cxn ang="0">
                    <a:pos x="425" y="1009"/>
                  </a:cxn>
                  <a:cxn ang="0">
                    <a:pos x="617" y="1086"/>
                  </a:cxn>
                  <a:cxn ang="0">
                    <a:pos x="498" y="1349"/>
                  </a:cxn>
                  <a:cxn ang="0">
                    <a:pos x="961" y="1035"/>
                  </a:cxn>
                  <a:cxn ang="0">
                    <a:pos x="926" y="776"/>
                  </a:cxn>
                  <a:cxn ang="0">
                    <a:pos x="1181" y="749"/>
                  </a:cxn>
                  <a:cxn ang="0">
                    <a:pos x="1399" y="601"/>
                  </a:cxn>
                  <a:cxn ang="0">
                    <a:pos x="1315" y="416"/>
                  </a:cxn>
                  <a:cxn ang="0">
                    <a:pos x="1341" y="196"/>
                  </a:cxn>
                  <a:cxn ang="0">
                    <a:pos x="1171" y="164"/>
                  </a:cxn>
                  <a:cxn ang="0">
                    <a:pos x="928" y="0"/>
                  </a:cxn>
                  <a:cxn ang="0">
                    <a:pos x="620" y="155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452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/>
                <a:ahLst/>
                <a:cxnLst>
                  <a:cxn ang="0">
                    <a:pos x="719" y="183"/>
                  </a:cxn>
                  <a:cxn ang="0">
                    <a:pos x="760" y="33"/>
                  </a:cxn>
                  <a:cxn ang="0">
                    <a:pos x="884" y="0"/>
                  </a:cxn>
                  <a:cxn ang="0">
                    <a:pos x="983" y="78"/>
                  </a:cxn>
                  <a:cxn ang="0">
                    <a:pos x="1082" y="248"/>
                  </a:cxn>
                  <a:cxn ang="0">
                    <a:pos x="1256" y="229"/>
                  </a:cxn>
                  <a:cxn ang="0">
                    <a:pos x="1248" y="359"/>
                  </a:cxn>
                  <a:cxn ang="0">
                    <a:pos x="1016" y="431"/>
                  </a:cxn>
                  <a:cxn ang="0">
                    <a:pos x="879" y="417"/>
                  </a:cxn>
                  <a:cxn ang="0">
                    <a:pos x="719" y="481"/>
                  </a:cxn>
                  <a:cxn ang="0">
                    <a:pos x="591" y="633"/>
                  </a:cxn>
                  <a:cxn ang="0">
                    <a:pos x="423" y="537"/>
                  </a:cxn>
                  <a:cxn ang="0">
                    <a:pos x="256" y="810"/>
                  </a:cxn>
                  <a:cxn ang="0">
                    <a:pos x="66" y="764"/>
                  </a:cxn>
                  <a:cxn ang="0">
                    <a:pos x="0" y="601"/>
                  </a:cxn>
                  <a:cxn ang="0">
                    <a:pos x="157" y="483"/>
                  </a:cxn>
                  <a:cxn ang="0">
                    <a:pos x="248" y="281"/>
                  </a:cxn>
                  <a:cxn ang="0">
                    <a:pos x="438" y="150"/>
                  </a:cxn>
                  <a:cxn ang="0">
                    <a:pos x="719" y="189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453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/>
                <a:ahLst/>
                <a:cxnLst>
                  <a:cxn ang="0">
                    <a:pos x="2838" y="16"/>
                  </a:cxn>
                  <a:cxn ang="0">
                    <a:pos x="2493" y="0"/>
                  </a:cxn>
                  <a:cxn ang="0">
                    <a:pos x="2278" y="81"/>
                  </a:cxn>
                  <a:cxn ang="0">
                    <a:pos x="1936" y="44"/>
                  </a:cxn>
                  <a:cxn ang="0">
                    <a:pos x="1739" y="354"/>
                  </a:cxn>
                  <a:cxn ang="0">
                    <a:pos x="1600" y="212"/>
                  </a:cxn>
                  <a:cxn ang="0">
                    <a:pos x="1352" y="308"/>
                  </a:cxn>
                  <a:cxn ang="0">
                    <a:pos x="1445" y="515"/>
                  </a:cxn>
                  <a:cxn ang="0">
                    <a:pos x="1072" y="412"/>
                  </a:cxn>
                  <a:cxn ang="0">
                    <a:pos x="888" y="540"/>
                  </a:cxn>
                  <a:cxn ang="0">
                    <a:pos x="0" y="660"/>
                  </a:cxn>
                  <a:cxn ang="0">
                    <a:pos x="288" y="788"/>
                  </a:cxn>
                  <a:cxn ang="0">
                    <a:pos x="1040" y="676"/>
                  </a:cxn>
                  <a:cxn ang="0">
                    <a:pos x="1272" y="748"/>
                  </a:cxn>
                  <a:cxn ang="0">
                    <a:pos x="2096" y="691"/>
                  </a:cxn>
                  <a:cxn ang="0">
                    <a:pos x="2320" y="748"/>
                  </a:cxn>
                  <a:cxn ang="0">
                    <a:pos x="2456" y="596"/>
                  </a:cxn>
                  <a:cxn ang="0">
                    <a:pos x="2712" y="716"/>
                  </a:cxn>
                  <a:cxn ang="0">
                    <a:pos x="2716" y="339"/>
                  </a:cxn>
                  <a:cxn ang="0">
                    <a:pos x="2848" y="258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454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6" y="313"/>
                  </a:cxn>
                  <a:cxn ang="0">
                    <a:pos x="106" y="634"/>
                  </a:cxn>
                  <a:cxn ang="0">
                    <a:pos x="268" y="854"/>
                  </a:cxn>
                  <a:cxn ang="0">
                    <a:pos x="278" y="577"/>
                  </a:cxn>
                  <a:cxn ang="0">
                    <a:pos x="238" y="400"/>
                  </a:cxn>
                  <a:cxn ang="0">
                    <a:pos x="319" y="240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455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/>
                <a:ahLst/>
                <a:cxnLst>
                  <a:cxn ang="0">
                    <a:pos x="504" y="0"/>
                  </a:cxn>
                  <a:cxn ang="0">
                    <a:pos x="320" y="61"/>
                  </a:cxn>
                  <a:cxn ang="0">
                    <a:pos x="238" y="109"/>
                  </a:cxn>
                  <a:cxn ang="0">
                    <a:pos x="144" y="216"/>
                  </a:cxn>
                  <a:cxn ang="0">
                    <a:pos x="0" y="392"/>
                  </a:cxn>
                  <a:cxn ang="0">
                    <a:pos x="360" y="263"/>
                  </a:cxn>
                  <a:cxn ang="0">
                    <a:pos x="432" y="182"/>
                  </a:cxn>
                  <a:cxn ang="0">
                    <a:pos x="646" y="142"/>
                  </a:cxn>
                  <a:cxn ang="0">
                    <a:pos x="504" y="0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456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336"/>
                  </a:cxn>
                  <a:cxn ang="0">
                    <a:pos x="384" y="384"/>
                  </a:cxn>
                  <a:cxn ang="0">
                    <a:pos x="576" y="720"/>
                  </a:cxn>
                  <a:cxn ang="0">
                    <a:pos x="528" y="960"/>
                  </a:cxn>
                  <a:cxn ang="0">
                    <a:pos x="672" y="1104"/>
                  </a:cxn>
                  <a:cxn ang="0">
                    <a:pos x="576" y="1392"/>
                  </a:cxn>
                  <a:cxn ang="0">
                    <a:pos x="624" y="1632"/>
                  </a:cxn>
                  <a:cxn ang="0">
                    <a:pos x="1488" y="1872"/>
                  </a:cxn>
                  <a:cxn ang="0">
                    <a:pos x="1680" y="1728"/>
                  </a:cxn>
                  <a:cxn ang="0">
                    <a:pos x="2208" y="1728"/>
                  </a:cxn>
                  <a:cxn ang="0">
                    <a:pos x="2304" y="1632"/>
                  </a:cxn>
                  <a:cxn ang="0">
                    <a:pos x="2736" y="1872"/>
                  </a:cxn>
                  <a:cxn ang="0">
                    <a:pos x="2640" y="1920"/>
                  </a:cxn>
                  <a:cxn ang="0">
                    <a:pos x="2304" y="1824"/>
                  </a:cxn>
                  <a:cxn ang="0">
                    <a:pos x="2160" y="1872"/>
                  </a:cxn>
                  <a:cxn ang="0">
                    <a:pos x="1632" y="1920"/>
                  </a:cxn>
                  <a:cxn ang="0">
                    <a:pos x="1440" y="1920"/>
                  </a:cxn>
                  <a:cxn ang="0">
                    <a:pos x="480" y="1824"/>
                  </a:cxn>
                  <a:cxn ang="0">
                    <a:pos x="192" y="1872"/>
                  </a:cxn>
                  <a:cxn ang="0">
                    <a:pos x="96" y="1680"/>
                  </a:cxn>
                  <a:cxn ang="0">
                    <a:pos x="288" y="1440"/>
                  </a:cxn>
                  <a:cxn ang="0">
                    <a:pos x="336" y="1104"/>
                  </a:cxn>
                  <a:cxn ang="0">
                    <a:pos x="144" y="864"/>
                  </a:cxn>
                  <a:cxn ang="0">
                    <a:pos x="240" y="624"/>
                  </a:cxn>
                  <a:cxn ang="0">
                    <a:pos x="48" y="528"/>
                  </a:cxn>
                  <a:cxn ang="0">
                    <a:pos x="0" y="0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</p:grpSp>
        <p:grpSp>
          <p:nvGrpSpPr>
            <p:cNvPr id="13321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317458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459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460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461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462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463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464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465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466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467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468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469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470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471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472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473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474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475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476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477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478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479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480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481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482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483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484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485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486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487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488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489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490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491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492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493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494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495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496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497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498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499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00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01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02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03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04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05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06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07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08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09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10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11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12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13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14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15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16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17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18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19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20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21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28" y="147"/>
                  </a:cxn>
                  <a:cxn ang="0">
                    <a:pos x="64" y="46"/>
                  </a:cxn>
                  <a:cxn ang="0">
                    <a:pos x="94" y="151"/>
                  </a:cxn>
                  <a:cxn ang="0">
                    <a:pos x="129" y="151"/>
                  </a:cxn>
                  <a:cxn ang="0">
                    <a:pos x="180" y="9"/>
                  </a:cxn>
                  <a:cxn ang="0">
                    <a:pos x="148" y="10"/>
                  </a:cxn>
                  <a:cxn ang="0">
                    <a:pos x="112" y="112"/>
                  </a:cxn>
                  <a:cxn ang="0">
                    <a:pos x="79" y="0"/>
                  </a:cxn>
                  <a:cxn ang="0">
                    <a:pos x="48" y="0"/>
                  </a:cxn>
                  <a:cxn ang="0">
                    <a:pos x="0" y="144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22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23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24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25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26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27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28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29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30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31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32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33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34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35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36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37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38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39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40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41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42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43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44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45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46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47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48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49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50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51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52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53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54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55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56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57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58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59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60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61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62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63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64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65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66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67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68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69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70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71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72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73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74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75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76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77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78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/>
                <a:ahLst/>
                <a:cxnLst>
                  <a:cxn ang="0">
                    <a:pos x="168" y="120"/>
                  </a:cxn>
                  <a:cxn ang="0">
                    <a:pos x="204" y="12"/>
                  </a:cxn>
                  <a:cxn ang="0">
                    <a:pos x="42" y="0"/>
                  </a:cxn>
                  <a:cxn ang="0">
                    <a:pos x="0" y="108"/>
                  </a:cxn>
                  <a:cxn ang="0">
                    <a:pos x="30" y="114"/>
                  </a:cxn>
                  <a:cxn ang="0">
                    <a:pos x="60" y="30"/>
                  </a:cxn>
                  <a:cxn ang="0">
                    <a:pos x="102" y="36"/>
                  </a:cxn>
                  <a:cxn ang="0">
                    <a:pos x="78" y="108"/>
                  </a:cxn>
                  <a:cxn ang="0">
                    <a:pos x="102" y="108"/>
                  </a:cxn>
                  <a:cxn ang="0">
                    <a:pos x="132" y="36"/>
                  </a:cxn>
                  <a:cxn ang="0">
                    <a:pos x="162" y="36"/>
                  </a:cxn>
                  <a:cxn ang="0">
                    <a:pos x="138" y="114"/>
                  </a:cxn>
                  <a:cxn ang="0">
                    <a:pos x="168" y="120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79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/>
                <a:ahLst/>
                <a:cxnLst>
                  <a:cxn ang="0">
                    <a:pos x="66" y="36"/>
                  </a:cxn>
                  <a:cxn ang="0">
                    <a:pos x="66" y="36"/>
                  </a:cxn>
                  <a:cxn ang="0">
                    <a:pos x="18" y="24"/>
                  </a:cxn>
                  <a:cxn ang="0">
                    <a:pos x="0" y="30"/>
                  </a:cxn>
                  <a:cxn ang="0">
                    <a:pos x="36" y="78"/>
                  </a:cxn>
                  <a:cxn ang="0">
                    <a:pos x="48" y="72"/>
                  </a:cxn>
                  <a:cxn ang="0">
                    <a:pos x="24" y="36"/>
                  </a:cxn>
                  <a:cxn ang="0">
                    <a:pos x="24" y="36"/>
                  </a:cxn>
                  <a:cxn ang="0">
                    <a:pos x="72" y="54"/>
                  </a:cxn>
                  <a:cxn ang="0">
                    <a:pos x="90" y="42"/>
                  </a:cxn>
                  <a:cxn ang="0">
                    <a:pos x="54" y="0"/>
                  </a:cxn>
                  <a:cxn ang="0">
                    <a:pos x="42" y="6"/>
                  </a:cxn>
                  <a:cxn ang="0">
                    <a:pos x="66" y="36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80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/>
                <a:ahLst/>
                <a:cxnLst>
                  <a:cxn ang="0">
                    <a:pos x="54" y="89"/>
                  </a:cxn>
                  <a:cxn ang="0">
                    <a:pos x="65" y="83"/>
                  </a:cxn>
                  <a:cxn ang="0">
                    <a:pos x="48" y="35"/>
                  </a:cxn>
                  <a:cxn ang="0">
                    <a:pos x="89" y="65"/>
                  </a:cxn>
                  <a:cxn ang="0">
                    <a:pos x="101" y="59"/>
                  </a:cxn>
                  <a:cxn ang="0">
                    <a:pos x="83" y="0"/>
                  </a:cxn>
                  <a:cxn ang="0">
                    <a:pos x="71" y="12"/>
                  </a:cxn>
                  <a:cxn ang="0">
                    <a:pos x="83" y="41"/>
                  </a:cxn>
                  <a:cxn ang="0">
                    <a:pos x="48" y="23"/>
                  </a:cxn>
                  <a:cxn ang="0">
                    <a:pos x="36" y="29"/>
                  </a:cxn>
                  <a:cxn ang="0">
                    <a:pos x="45" y="68"/>
                  </a:cxn>
                  <a:cxn ang="0">
                    <a:pos x="18" y="41"/>
                  </a:cxn>
                  <a:cxn ang="0">
                    <a:pos x="0" y="53"/>
                  </a:cxn>
                  <a:cxn ang="0">
                    <a:pos x="54" y="89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81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/>
                <a:ahLst/>
                <a:cxnLst>
                  <a:cxn ang="0">
                    <a:pos x="36" y="78"/>
                  </a:cxn>
                  <a:cxn ang="0">
                    <a:pos x="83" y="48"/>
                  </a:cxn>
                  <a:cxn ang="0">
                    <a:pos x="54" y="0"/>
                  </a:cxn>
                  <a:cxn ang="0">
                    <a:pos x="0" y="30"/>
                  </a:cxn>
                  <a:cxn ang="0">
                    <a:pos x="6" y="36"/>
                  </a:cxn>
                  <a:cxn ang="0">
                    <a:pos x="42" y="18"/>
                  </a:cxn>
                  <a:cxn ang="0">
                    <a:pos x="54" y="30"/>
                  </a:cxn>
                  <a:cxn ang="0">
                    <a:pos x="24" y="48"/>
                  </a:cxn>
                  <a:cxn ang="0">
                    <a:pos x="30" y="54"/>
                  </a:cxn>
                  <a:cxn ang="0">
                    <a:pos x="60" y="36"/>
                  </a:cxn>
                  <a:cxn ang="0">
                    <a:pos x="66" y="48"/>
                  </a:cxn>
                  <a:cxn ang="0">
                    <a:pos x="30" y="66"/>
                  </a:cxn>
                  <a:cxn ang="0">
                    <a:pos x="36" y="78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82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/>
                <a:ahLst/>
                <a:cxnLst>
                  <a:cxn ang="0">
                    <a:pos x="90" y="30"/>
                  </a:cxn>
                  <a:cxn ang="0">
                    <a:pos x="66" y="0"/>
                  </a:cxn>
                  <a:cxn ang="0">
                    <a:pos x="0" y="36"/>
                  </a:cxn>
                  <a:cxn ang="0">
                    <a:pos x="24" y="72"/>
                  </a:cxn>
                  <a:cxn ang="0">
                    <a:pos x="36" y="66"/>
                  </a:cxn>
                  <a:cxn ang="0">
                    <a:pos x="18" y="42"/>
                  </a:cxn>
                  <a:cxn ang="0">
                    <a:pos x="36" y="30"/>
                  </a:cxn>
                  <a:cxn ang="0">
                    <a:pos x="54" y="54"/>
                  </a:cxn>
                  <a:cxn ang="0">
                    <a:pos x="60" y="48"/>
                  </a:cxn>
                  <a:cxn ang="0">
                    <a:pos x="48" y="24"/>
                  </a:cxn>
                  <a:cxn ang="0">
                    <a:pos x="60" y="12"/>
                  </a:cxn>
                  <a:cxn ang="0">
                    <a:pos x="78" y="42"/>
                  </a:cxn>
                  <a:cxn ang="0">
                    <a:pos x="90" y="30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83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/>
                <a:ahLst/>
                <a:cxnLst>
                  <a:cxn ang="0">
                    <a:pos x="42" y="60"/>
                  </a:cxn>
                  <a:cxn ang="0">
                    <a:pos x="42" y="60"/>
                  </a:cxn>
                  <a:cxn ang="0">
                    <a:pos x="72" y="12"/>
                  </a:cxn>
                  <a:cxn ang="0">
                    <a:pos x="66" y="0"/>
                  </a:cxn>
                  <a:cxn ang="0">
                    <a:pos x="0" y="42"/>
                  </a:cxn>
                  <a:cxn ang="0">
                    <a:pos x="6" y="54"/>
                  </a:cxn>
                  <a:cxn ang="0">
                    <a:pos x="54" y="24"/>
                  </a:cxn>
                  <a:cxn ang="0">
                    <a:pos x="54" y="24"/>
                  </a:cxn>
                  <a:cxn ang="0">
                    <a:pos x="18" y="72"/>
                  </a:cxn>
                  <a:cxn ang="0">
                    <a:pos x="24" y="84"/>
                  </a:cxn>
                  <a:cxn ang="0">
                    <a:pos x="90" y="42"/>
                  </a:cxn>
                  <a:cxn ang="0">
                    <a:pos x="84" y="30"/>
                  </a:cxn>
                  <a:cxn ang="0">
                    <a:pos x="42" y="60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84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85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/>
                <a:ahLst/>
                <a:cxnLst>
                  <a:cxn ang="0">
                    <a:pos x="18" y="48"/>
                  </a:cxn>
                  <a:cxn ang="0">
                    <a:pos x="18" y="48"/>
                  </a:cxn>
                  <a:cxn ang="0">
                    <a:pos x="30" y="42"/>
                  </a:cxn>
                  <a:cxn ang="0">
                    <a:pos x="0" y="0"/>
                  </a:cxn>
                  <a:cxn ang="0">
                    <a:pos x="0" y="24"/>
                  </a:cxn>
                  <a:cxn ang="0">
                    <a:pos x="18" y="48"/>
                  </a:cxn>
                  <a:cxn ang="0">
                    <a:pos x="18" y="48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86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24" y="0"/>
                  </a:cxn>
                  <a:cxn ang="0">
                    <a:pos x="24" y="0"/>
                  </a:cxn>
                  <a:cxn ang="0">
                    <a:pos x="0" y="36"/>
                  </a:cxn>
                  <a:cxn ang="0">
                    <a:pos x="0" y="66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87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88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89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90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59" y="154"/>
                  </a:cxn>
                  <a:cxn ang="0">
                    <a:pos x="117" y="120"/>
                  </a:cxn>
                  <a:cxn ang="0">
                    <a:pos x="62" y="55"/>
                  </a:cxn>
                  <a:cxn ang="0">
                    <a:pos x="104" y="34"/>
                  </a:cxn>
                  <a:cxn ang="0">
                    <a:pos x="117" y="53"/>
                  </a:cxn>
                  <a:cxn ang="0">
                    <a:pos x="141" y="47"/>
                  </a:cxn>
                  <a:cxn ang="0">
                    <a:pos x="97" y="2"/>
                  </a:cxn>
                  <a:cxn ang="0">
                    <a:pos x="36" y="33"/>
                  </a:cxn>
                  <a:cxn ang="0">
                    <a:pos x="90" y="107"/>
                  </a:cxn>
                  <a:cxn ang="0">
                    <a:pos x="28" y="101"/>
                  </a:cxn>
                  <a:cxn ang="0">
                    <a:pos x="0" y="102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91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17592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</p:grpSp>
      </p:grpSp>
      <p:sp>
        <p:nvSpPr>
          <p:cNvPr id="317593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317594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17595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17596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fld id="{2039904E-B798-4B66-8142-710BCFED504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317597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90" r:id="rId1"/>
    <p:sldLayoutId id="2147484148" r:id="rId2"/>
    <p:sldLayoutId id="2147484149" r:id="rId3"/>
    <p:sldLayoutId id="2147484150" r:id="rId4"/>
    <p:sldLayoutId id="2147484151" r:id="rId5"/>
    <p:sldLayoutId id="2147484152" r:id="rId6"/>
    <p:sldLayoutId id="2147484153" r:id="rId7"/>
    <p:sldLayoutId id="2147484154" r:id="rId8"/>
    <p:sldLayoutId id="2147484155" r:id="rId9"/>
    <p:sldLayoutId id="2147484156" r:id="rId10"/>
    <p:sldLayoutId id="21474841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pitchFamily="34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14344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322564" name="Oval 4"/>
              <p:cNvSpPr>
                <a:spLocks noChangeArrowheads="1"/>
              </p:cNvSpPr>
              <p:nvPr/>
            </p:nvSpPr>
            <p:spPr bwMode="hidden">
              <a:xfrm>
                <a:off x="1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22565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</p:grpSp>
        <p:grpSp>
          <p:nvGrpSpPr>
            <p:cNvPr id="14345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322567" name="Oval 7"/>
              <p:cNvSpPr>
                <a:spLocks noChangeArrowheads="1"/>
              </p:cNvSpPr>
              <p:nvPr/>
            </p:nvSpPr>
            <p:spPr bwMode="hidden">
              <a:xfrm>
                <a:off x="-1" y="1"/>
                <a:ext cx="769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22568" name="Oval 8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</p:grpSp>
        <p:grpSp>
          <p:nvGrpSpPr>
            <p:cNvPr id="14346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322570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22571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6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</p:grpSp>
        <p:grpSp>
          <p:nvGrpSpPr>
            <p:cNvPr id="14347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14348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322574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>
                    <a:latin typeface="Arial" charset="0"/>
                  </a:endParaRPr>
                </a:p>
              </p:txBody>
            </p:sp>
            <p:sp>
              <p:nvSpPr>
                <p:cNvPr id="322575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>
                    <a:latin typeface="Arial" charset="0"/>
                  </a:endParaRPr>
                </a:p>
              </p:txBody>
            </p:sp>
          </p:grpSp>
          <p:grpSp>
            <p:nvGrpSpPr>
              <p:cNvPr id="14349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14372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322578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67" y="2235"/>
                    <a:ext cx="1720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322579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1" y="3148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</p:grpSp>
            <p:grpSp>
              <p:nvGrpSpPr>
                <p:cNvPr id="14373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322581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322582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</p:grpSp>
            <p:grpSp>
              <p:nvGrpSpPr>
                <p:cNvPr id="14374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322584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322585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</p:grpSp>
            <p:grpSp>
              <p:nvGrpSpPr>
                <p:cNvPr id="14375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322587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22" y="1634"/>
                    <a:ext cx="1677" cy="33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322588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94" y="2036"/>
                    <a:ext cx="900" cy="52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</p:grpSp>
            <p:grpSp>
              <p:nvGrpSpPr>
                <p:cNvPr id="14376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322590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322591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</p:grpSp>
            <p:grpSp>
              <p:nvGrpSpPr>
                <p:cNvPr id="14377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322593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322594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67"/>
                    <a:ext cx="755" cy="3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</p:grpSp>
            <p:grpSp>
              <p:nvGrpSpPr>
                <p:cNvPr id="14378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322596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6" y="1128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322597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54" y="918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</p:grpSp>
            <p:grpSp>
              <p:nvGrpSpPr>
                <p:cNvPr id="14379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322599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5" y="2357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322600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</p:grpSp>
            <p:grpSp>
              <p:nvGrpSpPr>
                <p:cNvPr id="14380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322602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322603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</p:grpSp>
            <p:grpSp>
              <p:nvGrpSpPr>
                <p:cNvPr id="14381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322605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322606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7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</p:grpSp>
            <p:grpSp>
              <p:nvGrpSpPr>
                <p:cNvPr id="14382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322608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3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322609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2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</p:grpSp>
            <p:grpSp>
              <p:nvGrpSpPr>
                <p:cNvPr id="14383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322611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89"/>
                    <a:ext cx="154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322612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</p:grpSp>
            <p:grpSp>
              <p:nvGrpSpPr>
                <p:cNvPr id="14384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322614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322615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44"/>
                    <a:ext cx="755" cy="3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</p:grpSp>
            <p:grpSp>
              <p:nvGrpSpPr>
                <p:cNvPr id="14385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322617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322618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</p:grpSp>
            <p:grpSp>
              <p:nvGrpSpPr>
                <p:cNvPr id="14386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322620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322621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</p:grpSp>
            <p:grpSp>
              <p:nvGrpSpPr>
                <p:cNvPr id="14387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322623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80" y="438"/>
                    <a:ext cx="484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322624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30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</p:grpSp>
            <p:grpSp>
              <p:nvGrpSpPr>
                <p:cNvPr id="14388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322626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322627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</p:grpSp>
            <p:grpSp>
              <p:nvGrpSpPr>
                <p:cNvPr id="14389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322629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322630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</p:grpSp>
            <p:grpSp>
              <p:nvGrpSpPr>
                <p:cNvPr id="14390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322632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2" y="924"/>
                    <a:ext cx="1059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322633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</p:grpSp>
            <p:grpSp>
              <p:nvGrpSpPr>
                <p:cNvPr id="14391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322635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20" y="1022"/>
                    <a:ext cx="1232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322636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62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</p:grpSp>
            <p:grpSp>
              <p:nvGrpSpPr>
                <p:cNvPr id="14392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322638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33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322639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61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</p:grpSp>
            <p:sp>
              <p:nvSpPr>
                <p:cNvPr id="322640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>
                    <a:latin typeface="Arial" charset="0"/>
                  </a:endParaRPr>
                </a:p>
              </p:txBody>
            </p:sp>
            <p:sp>
              <p:nvSpPr>
                <p:cNvPr id="322641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>
                    <a:latin typeface="Arial" charset="0"/>
                  </a:endParaRPr>
                </a:p>
              </p:txBody>
            </p:sp>
            <p:grpSp>
              <p:nvGrpSpPr>
                <p:cNvPr id="14395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322643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2" y="936"/>
                    <a:ext cx="1061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322644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1" y="181"/>
                    <a:ext cx="569" cy="2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</p:grpSp>
            <p:grpSp>
              <p:nvGrpSpPr>
                <p:cNvPr id="14396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322646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322647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</p:grpSp>
            <p:grpSp>
              <p:nvGrpSpPr>
                <p:cNvPr id="14397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322649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322650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</p:grpSp>
            <p:grpSp>
              <p:nvGrpSpPr>
                <p:cNvPr id="14398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322652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322653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09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</p:grpSp>
            <p:grpSp>
              <p:nvGrpSpPr>
                <p:cNvPr id="14399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322655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322656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4" y="3635"/>
                    <a:ext cx="854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</p:grpSp>
            <p:grpSp>
              <p:nvGrpSpPr>
                <p:cNvPr id="14400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322658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38" y="2692"/>
                    <a:ext cx="1712" cy="3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322659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30" y="3897"/>
                    <a:ext cx="917" cy="47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</p:grpSp>
            <p:grpSp>
              <p:nvGrpSpPr>
                <p:cNvPr id="14401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322661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322662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</p:grpSp>
            <p:grpSp>
              <p:nvGrpSpPr>
                <p:cNvPr id="14402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322664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39"/>
                    <a:ext cx="1649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322665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13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</p:grpSp>
            <p:grpSp>
              <p:nvGrpSpPr>
                <p:cNvPr id="14403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322667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59"/>
                    <a:ext cx="1600" cy="2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322668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1" y="3744"/>
                    <a:ext cx="86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</p:grpSp>
            <p:grpSp>
              <p:nvGrpSpPr>
                <p:cNvPr id="14404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322670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08" y="2711"/>
                    <a:ext cx="1469" cy="2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322671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30"/>
                    <a:ext cx="78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</p:grpSp>
            <p:grpSp>
              <p:nvGrpSpPr>
                <p:cNvPr id="14405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322673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2" y="2759"/>
                    <a:ext cx="1435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  <p:sp>
                <p:nvSpPr>
                  <p:cNvPr id="322674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0" y="3786"/>
                    <a:ext cx="770" cy="294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tr-TR">
                      <a:latin typeface="Arial" charset="0"/>
                    </a:endParaRPr>
                  </a:p>
                </p:txBody>
              </p:sp>
            </p:grpSp>
          </p:grpSp>
          <p:sp>
            <p:nvSpPr>
              <p:cNvPr id="322675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22676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3" cy="903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22677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22678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6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22679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31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22680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22681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22682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22683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22684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9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22685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2" cy="32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22686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22687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903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22688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8" cy="90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22689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22690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22691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22692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22693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22694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61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22695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5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322696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</p:grpSp>
      </p:grpSp>
      <p:sp>
        <p:nvSpPr>
          <p:cNvPr id="14339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4340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322699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22700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22701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EF8DF949-708C-4111-93F1-C9A69438028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91" r:id="rId1"/>
    <p:sldLayoutId id="2147484158" r:id="rId2"/>
    <p:sldLayoutId id="2147484159" r:id="rId3"/>
    <p:sldLayoutId id="2147484160" r:id="rId4"/>
    <p:sldLayoutId id="2147484161" r:id="rId5"/>
    <p:sldLayoutId id="2147484162" r:id="rId6"/>
    <p:sldLayoutId id="2147484163" r:id="rId7"/>
    <p:sldLayoutId id="2147484164" r:id="rId8"/>
    <p:sldLayoutId id="2147484165" r:id="rId9"/>
    <p:sldLayoutId id="2147484166" r:id="rId10"/>
    <p:sldLayoutId id="21474841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327683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r-TR">
                <a:latin typeface="Arial" charset="0"/>
              </a:endParaRPr>
            </a:p>
          </p:txBody>
        </p:sp>
        <p:pic>
          <p:nvPicPr>
            <p:cNvPr id="15369" name="Picture 4" descr="slidemaster_med3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2768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32768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32768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2768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2768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902F95B7-BD81-4FB9-BB73-11AC3C7D677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2" r:id="rId1"/>
    <p:sldLayoutId id="2147484168" r:id="rId2"/>
    <p:sldLayoutId id="2147484169" r:id="rId3"/>
    <p:sldLayoutId id="2147484170" r:id="rId4"/>
    <p:sldLayoutId id="2147484171" r:id="rId5"/>
    <p:sldLayoutId id="2147484172" r:id="rId6"/>
    <p:sldLayoutId id="2147484173" r:id="rId7"/>
    <p:sldLayoutId id="2147484174" r:id="rId8"/>
    <p:sldLayoutId id="2147484175" r:id="rId9"/>
    <p:sldLayoutId id="2147484176" r:id="rId10"/>
    <p:sldLayoutId id="2147484177" r:id="rId11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67267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67268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</p:grpSp>
      <p:sp>
        <p:nvSpPr>
          <p:cNvPr id="267269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r-TR">
              <a:latin typeface="Arial" charset="0"/>
            </a:endParaRPr>
          </a:p>
        </p:txBody>
      </p:sp>
      <p:grpSp>
        <p:nvGrpSpPr>
          <p:cNvPr id="2052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267271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grpSp>
          <p:nvGrpSpPr>
            <p:cNvPr id="2066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267273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267274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267275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267276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267277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</p:grpSp>
        <p:sp>
          <p:nvSpPr>
            <p:cNvPr id="267278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</p:grpSp>
      <p:grpSp>
        <p:nvGrpSpPr>
          <p:cNvPr id="2053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267280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67281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67282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67283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67284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67285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</p:grpSp>
      <p:sp>
        <p:nvSpPr>
          <p:cNvPr id="267286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2055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267288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67289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67290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40E8541C-B92B-48CA-9902-005E53D9D44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79" r:id="rId1"/>
    <p:sldLayoutId id="2147484036" r:id="rId2"/>
    <p:sldLayoutId id="2147484037" r:id="rId3"/>
    <p:sldLayoutId id="2147484038" r:id="rId4"/>
    <p:sldLayoutId id="2147484039" r:id="rId5"/>
    <p:sldLayoutId id="2147484040" r:id="rId6"/>
    <p:sldLayoutId id="2147484041" r:id="rId7"/>
    <p:sldLayoutId id="2147484042" r:id="rId8"/>
    <p:sldLayoutId id="2147484043" r:id="rId9"/>
    <p:sldLayoutId id="2147484044" r:id="rId10"/>
    <p:sldLayoutId id="214748404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26931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6931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6931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6931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6931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6932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6932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6932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6932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6932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6932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6932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6932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6932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6932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6933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6933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6933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</p:grpSp>
      <p:sp>
        <p:nvSpPr>
          <p:cNvPr id="269333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26933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269335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69336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69337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DBBFCF67-EEB6-4C0C-812D-6309F933785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80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955C041F-6ED1-4182-A11A-CDABDB92D94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104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7239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27239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27239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272393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27239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</p:grpSp>
        <p:sp>
          <p:nvSpPr>
            <p:cNvPr id="27239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72396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</p:grpSp>
      <p:sp>
        <p:nvSpPr>
          <p:cNvPr id="27239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27239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7239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81" r:id="rId1"/>
    <p:sldLayoutId id="2147484056" r:id="rId2"/>
    <p:sldLayoutId id="2147484057" r:id="rId3"/>
    <p:sldLayoutId id="2147484058" r:id="rId4"/>
    <p:sldLayoutId id="2147484059" r:id="rId5"/>
    <p:sldLayoutId id="2147484060" r:id="rId6"/>
    <p:sldLayoutId id="2147484061" r:id="rId7"/>
    <p:sldLayoutId id="2147484062" r:id="rId8"/>
    <p:sldLayoutId id="2147484063" r:id="rId9"/>
    <p:sldLayoutId id="2147484064" r:id="rId10"/>
    <p:sldLayoutId id="214748406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r-TR">
              <a:latin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27546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7546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7546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+mn-lt"/>
              </a:defRPr>
            </a:lvl1pPr>
          </a:lstStyle>
          <a:p>
            <a:pPr>
              <a:defRPr/>
            </a:pPr>
            <a:fld id="{0ABFC0A7-B833-48C8-8295-90078921EC4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27546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r-TR">
              <a:latin typeface="Arial" charset="0"/>
            </a:endParaRPr>
          </a:p>
        </p:txBody>
      </p:sp>
      <p:sp>
        <p:nvSpPr>
          <p:cNvPr id="27546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r-TR">
              <a:latin typeface="Arial" charset="0"/>
            </a:endParaRPr>
          </a:p>
        </p:txBody>
      </p:sp>
      <p:grpSp>
        <p:nvGrpSpPr>
          <p:cNvPr id="5130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27546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7546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7546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7547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7547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7547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7547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7547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7547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grpSp>
          <p:nvGrpSpPr>
            <p:cNvPr id="5156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5157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27547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>
                    <a:latin typeface="Arial" charset="0"/>
                  </a:endParaRPr>
                </a:p>
              </p:txBody>
            </p:sp>
            <p:sp>
              <p:nvSpPr>
                <p:cNvPr id="27547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>
                    <a:latin typeface="Arial" charset="0"/>
                  </a:endParaRPr>
                </a:p>
              </p:txBody>
            </p:sp>
            <p:sp>
              <p:nvSpPr>
                <p:cNvPr id="27548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>
                    <a:latin typeface="Arial" charset="0"/>
                  </a:endParaRPr>
                </a:p>
              </p:txBody>
            </p:sp>
          </p:grpSp>
          <p:sp>
            <p:nvSpPr>
              <p:cNvPr id="27548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27548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sp>
            <p:nvSpPr>
              <p:cNvPr id="27548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grpSp>
            <p:nvGrpSpPr>
              <p:cNvPr id="5161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27548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>
                    <a:latin typeface="Arial" charset="0"/>
                  </a:endParaRPr>
                </a:p>
              </p:txBody>
            </p:sp>
            <p:sp>
              <p:nvSpPr>
                <p:cNvPr id="27548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>
                    <a:latin typeface="Arial" charset="0"/>
                  </a:endParaRPr>
                </a:p>
              </p:txBody>
            </p:sp>
            <p:sp>
              <p:nvSpPr>
                <p:cNvPr id="27548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>
                    <a:latin typeface="Arial" charset="0"/>
                  </a:endParaRPr>
                </a:p>
              </p:txBody>
            </p:sp>
            <p:sp>
              <p:nvSpPr>
                <p:cNvPr id="27548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>
                    <a:latin typeface="Arial" charset="0"/>
                  </a:endParaRPr>
                </a:p>
              </p:txBody>
            </p:sp>
            <p:sp>
              <p:nvSpPr>
                <p:cNvPr id="27548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>
                    <a:latin typeface="Arial" charset="0"/>
                  </a:endParaRPr>
                </a:p>
              </p:txBody>
            </p:sp>
            <p:sp>
              <p:nvSpPr>
                <p:cNvPr id="27549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>
                    <a:latin typeface="Arial" charset="0"/>
                  </a:endParaRPr>
                </a:p>
              </p:txBody>
            </p:sp>
            <p:sp>
              <p:nvSpPr>
                <p:cNvPr id="27549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>
                    <a:latin typeface="Arial" charset="0"/>
                  </a:endParaRPr>
                </a:p>
              </p:txBody>
            </p:sp>
            <p:sp>
              <p:nvSpPr>
                <p:cNvPr id="27549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>
                    <a:latin typeface="Arial" charset="0"/>
                  </a:endParaRPr>
                </a:p>
              </p:txBody>
            </p:sp>
          </p:grpSp>
        </p:grpSp>
      </p:grpSp>
      <p:grpSp>
        <p:nvGrpSpPr>
          <p:cNvPr id="5131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27549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7549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</p:grpSp>
      <p:grpSp>
        <p:nvGrpSpPr>
          <p:cNvPr id="5132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5133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27549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latin typeface="Arial" charset="0"/>
                </a:endParaRPr>
              </a:p>
            </p:txBody>
          </p:sp>
          <p:grpSp>
            <p:nvGrpSpPr>
              <p:cNvPr id="5136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27550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>
                    <a:latin typeface="Arial" charset="0"/>
                  </a:endParaRPr>
                </a:p>
              </p:txBody>
            </p:sp>
            <p:sp>
              <p:nvSpPr>
                <p:cNvPr id="27550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>
                    <a:latin typeface="Arial" charset="0"/>
                  </a:endParaRPr>
                </a:p>
              </p:txBody>
            </p:sp>
            <p:sp>
              <p:nvSpPr>
                <p:cNvPr id="27550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>
                    <a:latin typeface="Arial" charset="0"/>
                  </a:endParaRPr>
                </a:p>
              </p:txBody>
            </p:sp>
            <p:sp>
              <p:nvSpPr>
                <p:cNvPr id="27550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>
                    <a:latin typeface="Arial" charset="0"/>
                  </a:endParaRPr>
                </a:p>
              </p:txBody>
            </p:sp>
            <p:sp>
              <p:nvSpPr>
                <p:cNvPr id="27550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>
                    <a:latin typeface="Arial" charset="0"/>
                  </a:endParaRPr>
                </a:p>
              </p:txBody>
            </p:sp>
            <p:sp>
              <p:nvSpPr>
                <p:cNvPr id="27550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>
                    <a:latin typeface="Arial" charset="0"/>
                  </a:endParaRPr>
                </a:p>
              </p:txBody>
            </p:sp>
            <p:sp>
              <p:nvSpPr>
                <p:cNvPr id="27550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>
                    <a:latin typeface="Arial" charset="0"/>
                  </a:endParaRPr>
                </a:p>
              </p:txBody>
            </p:sp>
            <p:sp>
              <p:nvSpPr>
                <p:cNvPr id="27550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>
                    <a:latin typeface="Arial" charset="0"/>
                  </a:endParaRPr>
                </a:p>
              </p:txBody>
            </p:sp>
          </p:grpSp>
        </p:grpSp>
        <p:sp>
          <p:nvSpPr>
            <p:cNvPr id="27550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82" r:id="rId1"/>
    <p:sldLayoutId id="2147484066" r:id="rId2"/>
    <p:sldLayoutId id="2147484067" r:id="rId3"/>
    <p:sldLayoutId id="2147484068" r:id="rId4"/>
    <p:sldLayoutId id="2147484069" r:id="rId5"/>
    <p:sldLayoutId id="2147484070" r:id="rId6"/>
    <p:sldLayoutId id="2147484071" r:id="rId7"/>
    <p:sldLayoutId id="2147484072" r:id="rId8"/>
    <p:sldLayoutId id="2147484073" r:id="rId9"/>
    <p:sldLayoutId id="2147484074" r:id="rId10"/>
    <p:sldLayoutId id="214748407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277507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77508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77509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77510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77511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77512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77513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77514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77515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77516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77517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77518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77519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77520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77521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77522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77523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77524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77525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77526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77527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77528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77529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77530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77531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77532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77533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77534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77535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77536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77537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77538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77539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77540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</p:grpSp>
      <p:sp>
        <p:nvSpPr>
          <p:cNvPr id="277541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277542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277543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77544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77545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n-lt"/>
              </a:defRPr>
            </a:lvl1pPr>
          </a:lstStyle>
          <a:p>
            <a:pPr>
              <a:defRPr/>
            </a:pPr>
            <a:fld id="{30854178-6FBB-4648-885F-763F04FEFA8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83" r:id="rId1"/>
    <p:sldLayoutId id="2147484076" r:id="rId2"/>
    <p:sldLayoutId id="2147484077" r:id="rId3"/>
    <p:sldLayoutId id="2147484078" r:id="rId4"/>
    <p:sldLayoutId id="2147484079" r:id="rId5"/>
    <p:sldLayoutId id="2147484080" r:id="rId6"/>
    <p:sldLayoutId id="2147484081" r:id="rId7"/>
    <p:sldLayoutId id="2147484082" r:id="rId8"/>
    <p:sldLayoutId id="2147484083" r:id="rId9"/>
    <p:sldLayoutId id="2147484084" r:id="rId10"/>
    <p:sldLayoutId id="21474840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281603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  <p:sp>
          <p:nvSpPr>
            <p:cNvPr id="281604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latin typeface="Arial" charset="0"/>
              </a:endParaRPr>
            </a:p>
          </p:txBody>
        </p:sp>
      </p:grpSp>
      <p:sp>
        <p:nvSpPr>
          <p:cNvPr id="28160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28160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28160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8160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8160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6C162766-730A-44AE-ABE0-B8EE394450E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84" r:id="rId1"/>
    <p:sldLayoutId id="2147484086" r:id="rId2"/>
    <p:sldLayoutId id="2147484087" r:id="rId3"/>
    <p:sldLayoutId id="2147484088" r:id="rId4"/>
    <p:sldLayoutId id="2147484089" r:id="rId5"/>
    <p:sldLayoutId id="2147484090" r:id="rId6"/>
    <p:sldLayoutId id="2147484091" r:id="rId7"/>
    <p:sldLayoutId id="2147484092" r:id="rId8"/>
    <p:sldLayoutId id="2147484093" r:id="rId9"/>
    <p:sldLayoutId id="2147484094" r:id="rId10"/>
    <p:sldLayoutId id="2147484095" r:id="rId11"/>
    <p:sldLayoutId id="2147484096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286723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r-TR" sz="2400">
                <a:latin typeface="Times New Roman" pitchFamily="18" charset="0"/>
              </a:endParaRPr>
            </a:p>
          </p:txBody>
        </p:sp>
        <p:sp>
          <p:nvSpPr>
            <p:cNvPr id="286724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r-TR" sz="2400">
                <a:latin typeface="Times New Roman" pitchFamily="18" charset="0"/>
              </a:endParaRPr>
            </a:p>
          </p:txBody>
        </p:sp>
        <p:sp>
          <p:nvSpPr>
            <p:cNvPr id="286725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r-TR" sz="2400">
                <a:latin typeface="Times New Roman" pitchFamily="18" charset="0"/>
              </a:endParaRPr>
            </a:p>
          </p:txBody>
        </p:sp>
        <p:sp>
          <p:nvSpPr>
            <p:cNvPr id="286726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r-TR" sz="2400">
                <a:latin typeface="Times New Roman" pitchFamily="18" charset="0"/>
              </a:endParaRPr>
            </a:p>
          </p:txBody>
        </p:sp>
        <p:sp>
          <p:nvSpPr>
            <p:cNvPr id="286727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tr-TR" sz="2400">
                <a:latin typeface="Times New Roman" pitchFamily="18" charset="0"/>
              </a:endParaRPr>
            </a:p>
          </p:txBody>
        </p:sp>
      </p:grpSp>
      <p:sp>
        <p:nvSpPr>
          <p:cNvPr id="8195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2867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867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867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fld id="{56F2D98F-D672-447B-B178-5988190EEEE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8199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85" r:id="rId1"/>
    <p:sldLayoutId id="2147484097" r:id="rId2"/>
    <p:sldLayoutId id="2147484098" r:id="rId3"/>
    <p:sldLayoutId id="2147484099" r:id="rId4"/>
    <p:sldLayoutId id="2147484100" r:id="rId5"/>
    <p:sldLayoutId id="2147484101" r:id="rId6"/>
    <p:sldLayoutId id="2147484102" r:id="rId7"/>
    <p:sldLayoutId id="2147484103" r:id="rId8"/>
    <p:sldLayoutId id="2147484104" r:id="rId9"/>
    <p:sldLayoutId id="2147484105" r:id="rId10"/>
    <p:sldLayoutId id="214748410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289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89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89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F65F02BC-B965-4ACC-B536-93E4EC3DD08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86" r:id="rId1"/>
    <p:sldLayoutId id="2147484107" r:id="rId2"/>
    <p:sldLayoutId id="2147484108" r:id="rId3"/>
    <p:sldLayoutId id="2147484109" r:id="rId4"/>
    <p:sldLayoutId id="2147484110" r:id="rId5"/>
    <p:sldLayoutId id="2147484111" r:id="rId6"/>
    <p:sldLayoutId id="2147484112" r:id="rId7"/>
    <p:sldLayoutId id="2147484113" r:id="rId8"/>
    <p:sldLayoutId id="2147484114" r:id="rId9"/>
    <p:sldLayoutId id="2147484115" r:id="rId10"/>
    <p:sldLayoutId id="21474841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6.xml"/><Relationship Id="rId1" Type="http://schemas.openxmlformats.org/officeDocument/2006/relationships/themeOverride" Target="../theme/themeOverride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6.xml"/><Relationship Id="rId1" Type="http://schemas.openxmlformats.org/officeDocument/2006/relationships/themeOverride" Target="../theme/themeOverride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4.xml"/><Relationship Id="rId1" Type="http://schemas.openxmlformats.org/officeDocument/2006/relationships/themeOverride" Target="../theme/themeOverride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7.xml"/><Relationship Id="rId1" Type="http://schemas.openxmlformats.org/officeDocument/2006/relationships/themeOverride" Target="../theme/themeOverride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8.xml"/><Relationship Id="rId1" Type="http://schemas.openxmlformats.org/officeDocument/2006/relationships/themeOverride" Target="../theme/themeOverride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6.xml"/><Relationship Id="rId1" Type="http://schemas.openxmlformats.org/officeDocument/2006/relationships/themeOverride" Target="../theme/themeOverride9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6.xml"/><Relationship Id="rId1" Type="http://schemas.openxmlformats.org/officeDocument/2006/relationships/themeOverride" Target="../theme/themeOverride10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6.xml"/><Relationship Id="rId1" Type="http://schemas.openxmlformats.org/officeDocument/2006/relationships/themeOverride" Target="../theme/themeOverride1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19.xml"/><Relationship Id="rId1" Type="http://schemas.openxmlformats.org/officeDocument/2006/relationships/themeOverride" Target="../theme/themeOverride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0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0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39750" y="1052513"/>
            <a:ext cx="7847013" cy="3240087"/>
          </a:xfrm>
        </p:spPr>
        <p:txBody>
          <a:bodyPr/>
          <a:lstStyle/>
          <a:p>
            <a:pPr eaLnBrk="1" hangingPunct="1">
              <a:defRPr/>
            </a:pPr>
            <a:r>
              <a:rPr lang="tr-TR" sz="7200" b="0" smtClean="0"/>
              <a:t>VERİMLİ DERS    ÇALIŞMA YÖNTEMLERİ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5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404813"/>
            <a:ext cx="7772400" cy="62642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tr-TR" sz="4800" b="1" smtClean="0">
                <a:solidFill>
                  <a:schemeClr val="tx2"/>
                </a:solidFill>
              </a:rPr>
              <a:t>5.</a:t>
            </a:r>
            <a:r>
              <a:rPr lang="tr-TR" sz="4800" smtClean="0"/>
              <a:t>Dikkati sağlamak için konuya ilgi sevgi ve konuda kendinden bir şeyler bulmak gerekir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sz="4800" b="1" smtClean="0">
                <a:solidFill>
                  <a:schemeClr val="tx2"/>
                </a:solidFill>
              </a:rPr>
              <a:t>6.</a:t>
            </a:r>
            <a:r>
              <a:rPr lang="tr-TR" sz="4800" smtClean="0"/>
              <a:t> İki kişi/kardeş aynı odada,masada çalışmamalıdır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125538"/>
            <a:ext cx="7772400" cy="53276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tr-TR" sz="4800" b="1" dirty="0" smtClean="0">
                <a:solidFill>
                  <a:schemeClr val="accent4">
                    <a:lumMod val="10000"/>
                  </a:schemeClr>
                </a:solidFill>
              </a:rPr>
              <a:t>7.</a:t>
            </a:r>
            <a:r>
              <a:rPr lang="tr-TR" sz="4800" dirty="0" smtClean="0">
                <a:solidFill>
                  <a:schemeClr val="accent4">
                    <a:lumMod val="10000"/>
                  </a:schemeClr>
                </a:solidFill>
              </a:rPr>
              <a:t> Oksijen çok önemlidir.  Ortam çok sıcak yada çok soğuk olmamalıdır.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sz="4800" b="1" dirty="0" smtClean="0">
                <a:solidFill>
                  <a:schemeClr val="accent4">
                    <a:lumMod val="10000"/>
                  </a:schemeClr>
                </a:solidFill>
              </a:rPr>
              <a:t>8.</a:t>
            </a:r>
            <a:r>
              <a:rPr lang="tr-TR" sz="4800" dirty="0" smtClean="0">
                <a:solidFill>
                  <a:schemeClr val="accent4">
                    <a:lumMod val="10000"/>
                  </a:schemeClr>
                </a:solidFill>
              </a:rPr>
              <a:t> Sürekli aynı yerde çalışmak ve uygun önlemleri almak gerekir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tr-TR" sz="600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sz="6000" smtClean="0"/>
              <a:t>   </a:t>
            </a:r>
            <a:r>
              <a:rPr lang="tr-TR" sz="6000" b="1" smtClean="0"/>
              <a:t>ETKİN DİNLEME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0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sz="4800" b="1" smtClean="0">
                <a:solidFill>
                  <a:schemeClr val="tx2"/>
                </a:solidFill>
              </a:rPr>
              <a:t>1. </a:t>
            </a:r>
            <a:r>
              <a:rPr lang="tr-TR" sz="4800" smtClean="0"/>
              <a:t>Etkin dinlemenin ön koşulu dinlemeye hazırlıklı olmaktır. Bunun için dersten önce konu hakkında hazırlık yapılmalıdır</a:t>
            </a:r>
            <a:r>
              <a:rPr lang="tr-TR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981075"/>
            <a:ext cx="7983538" cy="53276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tr-TR" sz="4800" b="1" smtClean="0">
                <a:solidFill>
                  <a:schemeClr val="tx2"/>
                </a:solidFill>
              </a:rPr>
              <a:t>2.</a:t>
            </a:r>
            <a:r>
              <a:rPr lang="tr-TR" sz="4800" b="1" smtClean="0"/>
              <a:t> </a:t>
            </a:r>
            <a:r>
              <a:rPr lang="tr-TR" sz="4800" smtClean="0"/>
              <a:t>Dinleme karşılaştırma sürecidir; düşünceleri yakalama, düşüncelerin önemini saptama ve diğer düşüncelerle ilişkileri bulmayı içerir.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8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052513"/>
            <a:ext cx="7772400" cy="5080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tr-TR" sz="4800" b="1" smtClean="0">
                <a:solidFill>
                  <a:schemeClr val="tx2"/>
                </a:solidFill>
              </a:rPr>
              <a:t>3.</a:t>
            </a:r>
            <a:r>
              <a:rPr lang="tr-TR" sz="4800" b="1" smtClean="0"/>
              <a:t> </a:t>
            </a:r>
            <a:r>
              <a:rPr lang="tr-TR" sz="4800" smtClean="0"/>
              <a:t>Öğrenci dersi dinlerken öğretmenin söylediklerinden yola çıkarak daha sonra söyleyeceklerini kestirmeye çalışmalıdır.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tr-TR" sz="4800" b="1" dirty="0" smtClean="0">
                <a:solidFill>
                  <a:schemeClr val="accent4">
                    <a:lumMod val="10000"/>
                  </a:schemeClr>
                </a:solidFill>
              </a:rPr>
              <a:t>4. </a:t>
            </a:r>
            <a:r>
              <a:rPr lang="tr-TR" sz="4800" dirty="0" smtClean="0">
                <a:solidFill>
                  <a:schemeClr val="accent4">
                    <a:lumMod val="10000"/>
                  </a:schemeClr>
                </a:solidFill>
              </a:rPr>
              <a:t>Öğretmenin özellikleri ve bireysel biçimi ile değil, </a:t>
            </a:r>
            <a:r>
              <a:rPr lang="tr-TR" sz="4800" u="sng" dirty="0" smtClean="0">
                <a:solidFill>
                  <a:schemeClr val="accent4">
                    <a:lumMod val="10000"/>
                  </a:schemeClr>
                </a:solidFill>
              </a:rPr>
              <a:t>dersin özüne</a:t>
            </a:r>
            <a:r>
              <a:rPr lang="tr-TR" sz="4800" dirty="0" smtClean="0">
                <a:solidFill>
                  <a:schemeClr val="accent4">
                    <a:lumMod val="10000"/>
                  </a:schemeClr>
                </a:solidFill>
              </a:rPr>
              <a:t> odaklaşmak gerekir.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60350"/>
            <a:ext cx="7772400" cy="62642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tr-TR" sz="4800" b="1" smtClean="0">
                <a:solidFill>
                  <a:schemeClr val="tx2"/>
                </a:solidFill>
              </a:rPr>
              <a:t>5.</a:t>
            </a:r>
            <a:r>
              <a:rPr lang="tr-TR" sz="4800" smtClean="0"/>
              <a:t> Öğrenci dikkatinin konudan kaymasını önlemek için konunun ana ve yardımcı düşüncelerini bulmaya çalışmalıdır. Dikkat edilirse bir konunun ana düşünceleri örneklerle açıklamalarla desteklenir. Sık sık tekrarlanır.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6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60350"/>
            <a:ext cx="7772400" cy="58721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sz="4800" b="1" i="1" u="sng" smtClean="0">
                <a:solidFill>
                  <a:schemeClr val="tx2"/>
                </a:solidFill>
              </a:rPr>
              <a:t>Destekleyici ipuçları:</a:t>
            </a:r>
            <a:r>
              <a:rPr lang="tr-TR" sz="4800" smtClean="0"/>
              <a:t> önemli, başlıca, şunu unutmayın ki, buradaki esas fikir…</a:t>
            </a:r>
          </a:p>
          <a:p>
            <a:pPr eaLnBrk="1" hangingPunct="1">
              <a:buFontTx/>
              <a:buNone/>
            </a:pPr>
            <a:r>
              <a:rPr lang="tr-TR" sz="4800" b="1" i="1" u="sng" smtClean="0">
                <a:solidFill>
                  <a:schemeClr val="tx2"/>
                </a:solidFill>
              </a:rPr>
              <a:t>Desteklemeyici ipuçları:</a:t>
            </a:r>
            <a:r>
              <a:rPr lang="tr-TR" sz="4800" smtClean="0"/>
              <a:t> bunun tersine, aynı zamanda, benzer şekilde…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14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b="1" smtClean="0"/>
              <a:t>İyi ve Kötü Dinleme Alışkanlıkları</a:t>
            </a:r>
          </a:p>
        </p:txBody>
      </p:sp>
      <p:graphicFrame>
        <p:nvGraphicFramePr>
          <p:cNvPr id="179309" name="Group 109"/>
          <p:cNvGraphicFramePr>
            <a:graphicFrameLocks noGrp="1"/>
          </p:cNvGraphicFramePr>
          <p:nvPr>
            <p:ph idx="1"/>
          </p:nvPr>
        </p:nvGraphicFramePr>
        <p:xfrm>
          <a:off x="395288" y="1773238"/>
          <a:ext cx="8497887" cy="4852353"/>
        </p:xfrm>
        <a:graphic>
          <a:graphicData uri="http://schemas.openxmlformats.org/drawingml/2006/table">
            <a:tbl>
              <a:tblPr/>
              <a:tblGrid>
                <a:gridCol w="4068762"/>
                <a:gridCol w="4429125"/>
              </a:tblGrid>
              <a:tr h="730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Kötü Dinleyici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İyi Dinleyici</a:t>
                      </a: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97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Konunun sıkıcı olduğuna karar verir öğretmenin anlattıklarıyla ilgilenmez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Ders sıkıcı olsa bile önemli ve yararlı olacağını düşünerek dersi dikkatle dinler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2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Öğretmene bakar ama dinlemez daha sonra ders kitabından okuyacağını düşünür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charset="0"/>
                        </a:rPr>
                        <a:t>Öğretmenin söylediklerinin önemli olduğunu düşünür. Derste anlatılan bilgilerin ders kitabında olmayacağını bilir.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66102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shap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tr-TR" b="1" dirty="0" smtClean="0">
                <a:latin typeface="Times New Roman" pitchFamily="18" charset="0"/>
              </a:rPr>
              <a:t>	</a:t>
            </a:r>
            <a:r>
              <a:rPr lang="tr-TR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ea typeface="Arial Unicode MS" charset="-128"/>
              </a:rPr>
              <a:t>HEDEFİM: </a:t>
            </a:r>
            <a:r>
              <a:rPr lang="tr-TR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ea typeface="Arial Unicode MS" charset="-128"/>
              </a:rPr>
              <a:t>BİLGİSAYAR  MÜHEND</a:t>
            </a:r>
            <a:r>
              <a:rPr lang="tr-TR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İSİ </a:t>
            </a:r>
            <a:r>
              <a:rPr lang="tr-TR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ea typeface="Arial Unicode MS" charset="-128"/>
              </a:rPr>
              <a:t>OLMAK</a:t>
            </a:r>
          </a:p>
          <a:p>
            <a:pPr eaLnBrk="1" hangingPunct="1">
              <a:buFontTx/>
              <a:buNone/>
              <a:defRPr/>
            </a:pPr>
            <a:r>
              <a:rPr lang="tr-TR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	</a:t>
            </a:r>
            <a:r>
              <a:rPr lang="tr-TR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ea typeface="Arial Unicode MS" charset="-128"/>
              </a:rPr>
              <a:t>AMACIM:</a:t>
            </a:r>
            <a:r>
              <a:rPr lang="tr-TR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ea typeface="Arial Unicode MS" charset="-128"/>
              </a:rPr>
              <a:t> MARMARA ÜNİVERSİTESİ BİLGİSAYAR MÜHENDİSLİĞİ</a:t>
            </a:r>
            <a:endParaRPr lang="tr-TR" dirty="0" smtClean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tr-TR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ea typeface="Arial Unicode MS" charset="-128"/>
              </a:rPr>
              <a:t> </a:t>
            </a:r>
            <a:endParaRPr lang="tr-TR" dirty="0" smtClean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tr-TR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ea typeface="Arial Unicode MS" charset="-128"/>
              </a:rPr>
              <a:t>“ÇALIŞMA AZMİN AZALDI</a:t>
            </a:r>
            <a:r>
              <a:rPr lang="tr-TR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Ğ</a:t>
            </a:r>
            <a:r>
              <a:rPr lang="tr-TR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ea typeface="Arial Unicode MS" charset="-128"/>
              </a:rPr>
              <a:t>INDA HEDEFİNİ, ULAŞACAĞIN GÜZELLİKLERİ</a:t>
            </a:r>
            <a:r>
              <a:rPr lang="tr-TR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 </a:t>
            </a:r>
            <a:r>
              <a:rPr lang="tr-TR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ea typeface="Arial Unicode MS" charset="-128"/>
              </a:rPr>
              <a:t>DÜŞÜN VE HAYAL ET”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9468" name="Group 28"/>
          <p:cNvGraphicFramePr>
            <a:graphicFrameLocks noGrp="1"/>
          </p:cNvGraphicFramePr>
          <p:nvPr>
            <p:ph/>
          </p:nvPr>
        </p:nvGraphicFramePr>
        <p:xfrm>
          <a:off x="685800" y="152400"/>
          <a:ext cx="7696200" cy="4993641"/>
        </p:xfrm>
        <a:graphic>
          <a:graphicData uri="http://schemas.openxmlformats.org/drawingml/2006/table">
            <a:tbl>
              <a:tblPr/>
              <a:tblGrid>
                <a:gridCol w="3684588"/>
                <a:gridCol w="4011612"/>
              </a:tblGrid>
              <a:tr h="684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Kötü Dinleyici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İyi Dinleyici</a:t>
                      </a: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84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Öğretmenin söylediği her şeyi yazmaya çalıştığı için konunun özünü kaçırır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Öğretmenin anlattıklarını dinler ve </a:t>
                      </a:r>
                      <a:r>
                        <a:rPr kumimoji="0" lang="tr-TR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önemli şeyleri</a:t>
                      </a: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not eder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8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 Öğretmeni tembelce dinler genellikle hayal kurar.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Derste her fazla zamanı kullanır. Konunun ana noktalarını özetler ve dersin geri kalanı hakkında düşünür.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tr-TR" sz="6600" smtClean="0"/>
          </a:p>
          <a:p>
            <a:pPr eaLnBrk="1" hangingPunct="1">
              <a:buFontTx/>
              <a:buNone/>
            </a:pPr>
            <a:r>
              <a:rPr lang="tr-TR" sz="6600" smtClean="0"/>
              <a:t>    </a:t>
            </a:r>
            <a:r>
              <a:rPr lang="tr-TR" sz="6600" b="1" smtClean="0"/>
              <a:t>NOT ALMA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2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2259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sz="4400" smtClean="0"/>
              <a:t> Her şeyi aklımızda tutamayız yalnızca anlarız. Duyulanın yazılmasında tekrar yapılmış olunur. Her şey yazılmamalıdır. Yazarak dikkatimizi daha kolay toplarız.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1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4800" b="1" smtClean="0">
                <a:solidFill>
                  <a:srgbClr val="B00000"/>
                </a:solidFill>
              </a:rPr>
              <a:t>1. Sesin Değişmesi: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017713"/>
            <a:ext cx="8415338" cy="44354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4400" smtClean="0"/>
              <a:t>  Öğretmenler ana noktaları vurgulamak için seslerinin tonunu değiştirirler. Öğretmen sesini yükseltir ve ya alçaltırsa, sertleştirir ve ya yumuşatırsa önemli bir düşünceyi söylüyor demektir.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3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3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8" grpId="0"/>
      <p:bldP spid="19353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50963" y="404813"/>
            <a:ext cx="7793037" cy="1462087"/>
          </a:xfrm>
        </p:spPr>
        <p:txBody>
          <a:bodyPr/>
          <a:lstStyle/>
          <a:p>
            <a:pPr eaLnBrk="1" hangingPunct="1"/>
            <a:r>
              <a:rPr lang="tr-TR" sz="4400" b="1" smtClean="0">
                <a:solidFill>
                  <a:srgbClr val="B00000"/>
                </a:solidFill>
              </a:rPr>
              <a:t>2. Konuşma Oranının Değişmesi: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4963" y="1962150"/>
            <a:ext cx="7315200" cy="41338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sz="4800" smtClean="0"/>
              <a:t>  Bazen öğretmenler önemli bilgilerin yazılabilmesi için konuyu yavaş anlatırlar.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4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2" grpId="0"/>
      <p:bldP spid="19456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404813"/>
            <a:ext cx="7827962" cy="1487487"/>
          </a:xfrm>
        </p:spPr>
        <p:txBody>
          <a:bodyPr/>
          <a:lstStyle/>
          <a:p>
            <a:pPr eaLnBrk="1" hangingPunct="1"/>
            <a:r>
              <a:rPr lang="tr-TR" sz="4200" b="1" smtClean="0">
                <a:solidFill>
                  <a:srgbClr val="B00000"/>
                </a:solidFill>
              </a:rPr>
              <a:t>3. Anahtar Sözcükler Kullanma: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44675"/>
            <a:ext cx="8775700" cy="48244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z="4800" dirty="0" smtClean="0"/>
              <a:t>	Beş temel neden, Önce, sonra, önceki, aynı zamanda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4800" dirty="0" smtClean="0"/>
              <a:t>	Bir başka deyişle, Diğer yönden, bunun tersine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4800" dirty="0" smtClean="0"/>
              <a:t>	örneğin, Önemli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4800" dirty="0" smtClean="0"/>
              <a:t>	Sonuç olarak, özetle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955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6" grpId="0"/>
      <p:bldP spid="19558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800" b="1" smtClean="0">
                <a:solidFill>
                  <a:srgbClr val="B00000"/>
                </a:solidFill>
              </a:rPr>
              <a:t>4. Tahtaya Yazma: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sz="4800" smtClean="0"/>
              <a:t>Eğer öğretmen tahtaya yazmak için zaman ayırıyorsa yazılanlar </a:t>
            </a:r>
            <a:r>
              <a:rPr lang="tr-TR" sz="4800" u="sng" smtClean="0"/>
              <a:t>önemlidir</a:t>
            </a:r>
            <a:r>
              <a:rPr lang="tr-TR" sz="4800" smtClean="0"/>
              <a:t> ve mutlaka not alınmalıdır.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utoUpdateAnimBg="0"/>
      <p:bldP spid="196611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4800" b="1" smtClean="0">
                <a:solidFill>
                  <a:srgbClr val="B00000"/>
                </a:solidFill>
              </a:rPr>
              <a:t>5. Göze Kulağa Hitap Eden Araçlar Kullanma: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sz="4800" dirty="0" smtClean="0"/>
              <a:t>	</a:t>
            </a:r>
            <a:r>
              <a:rPr lang="tr-TR" sz="4800" dirty="0" smtClean="0">
                <a:solidFill>
                  <a:schemeClr val="accent4">
                    <a:lumMod val="10000"/>
                  </a:schemeClr>
                </a:solidFill>
              </a:rPr>
              <a:t>Öğretmenler bazen filmler videolar teypler fotoğraflar ve slaytlar kullanarak önemli kavramları ve düşünceleri vurgularlar.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4" grpId="0"/>
      <p:bldP spid="197634" grpId="1"/>
      <p:bldP spid="197635" grpId="0" build="p"/>
      <p:bldP spid="197635" grpId="1" build="allAtOnce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4800" b="1" smtClean="0">
                <a:solidFill>
                  <a:srgbClr val="B00000"/>
                </a:solidFill>
              </a:rPr>
              <a:t>6. Doğrudan Bildirme: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tr-TR" sz="4800" dirty="0" smtClean="0"/>
              <a:t>	Bazen bir kavram ve ya düşüncenin önemli olduğu doğrudan öğretmen tarafından söylenir.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ppt_w-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0">
                                          <p:val>
                                            <p:strVal val="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8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1" dur="500"/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8" grpId="0"/>
      <p:bldP spid="198658" grpId="1"/>
      <p:bldP spid="198659" grpId="0" build="p"/>
      <p:bldP spid="198659" grpId="1" build="allAtOnce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AutoShape 2"/>
          <p:cNvSpPr>
            <a:spLocks noGrp="1" noChangeArrowheads="1"/>
          </p:cNvSpPr>
          <p:nvPr>
            <p:ph type="title"/>
          </p:nvPr>
        </p:nvSpPr>
        <p:spPr>
          <a:xfrm>
            <a:off x="1116013" y="404813"/>
            <a:ext cx="7793037" cy="1462087"/>
          </a:xfrm>
        </p:spPr>
        <p:txBody>
          <a:bodyPr/>
          <a:lstStyle/>
          <a:p>
            <a:pPr eaLnBrk="1" hangingPunct="1"/>
            <a:r>
              <a:rPr lang="tr-TR" b="0" smtClean="0">
                <a:solidFill>
                  <a:srgbClr val="B00000"/>
                </a:solidFill>
              </a:rPr>
              <a:t>7. Sözel Olmayan İpuçları: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2276475"/>
            <a:ext cx="7767638" cy="40719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sz="4400" dirty="0" smtClean="0"/>
              <a:t>	Bir çok öğretmen önemli noktaları farklı mimik ve jestlerini kullanarak belirtirler.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96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99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9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9682" grpId="0"/>
      <p:bldP spid="19968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smtClean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Hedef belirlerken kendinize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362950" cy="5329237"/>
          </a:xfrm>
        </p:spPr>
        <p:txBody>
          <a:bodyPr/>
          <a:lstStyle/>
          <a:p>
            <a:pPr lvl="1" eaLnBrk="1" hangingPunct="1">
              <a:buFont typeface="Wingdings" pitchFamily="2" charset="2"/>
              <a:buChar char="Ø"/>
              <a:defRPr/>
            </a:pPr>
            <a:r>
              <a:rPr lang="tr-TR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ea typeface="Arial Unicode MS" charset="-128"/>
              </a:rPr>
              <a:t>10 sene sonra nerede olmak istiyorum.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tr-TR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ea typeface="Arial Unicode MS" charset="-128"/>
              </a:rPr>
              <a:t>5 sene sonra nerede olmak istiyorum.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tr-TR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ea typeface="Arial Unicode MS" charset="-128"/>
              </a:rPr>
              <a:t>1 sene sonra nerede olmak istiyorum.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tr-TR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ea typeface="Arial Unicode MS" charset="-128"/>
              </a:rPr>
              <a:t>1 ay sonra nerede olmak istiyorum.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tr-TR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ea typeface="Arial Unicode MS" charset="-128"/>
              </a:rPr>
              <a:t>1 gün sonra nerede olmak istiyorum.</a:t>
            </a:r>
            <a:endParaRPr lang="tr-TR" b="1" dirty="0" smtClean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lvl="1" eaLnBrk="1" hangingPunct="1">
              <a:buFont typeface="Wingdings" pitchFamily="2" charset="2"/>
              <a:buNone/>
              <a:defRPr/>
            </a:pPr>
            <a:endParaRPr lang="tr-TR" b="1" dirty="0" smtClean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r>
              <a:rPr lang="tr-TR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		</a:t>
            </a:r>
            <a:r>
              <a:rPr lang="tr-TR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ea typeface="Arial Unicode MS" charset="-128"/>
              </a:rPr>
              <a:t>Sorularını sormalı ve zamanı daha da yakınlaştırıp</a:t>
            </a:r>
            <a:r>
              <a:rPr lang="tr-TR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 	</a:t>
            </a:r>
            <a:r>
              <a:rPr lang="tr-TR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ea typeface="Arial Unicode MS" charset="-128"/>
              </a:rPr>
              <a:t>uzun zaman dilimi ve kısa zaman </a:t>
            </a:r>
            <a:r>
              <a:rPr lang="tr-TR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 </a:t>
            </a:r>
            <a:r>
              <a:rPr lang="tr-TR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ea typeface="Arial Unicode MS" charset="-128"/>
              </a:rPr>
              <a:t>dilimi için hedef 	seçmelisiniz.</a:t>
            </a:r>
          </a:p>
          <a:p>
            <a:pPr eaLnBrk="1" hangingPunct="1">
              <a:buFontTx/>
              <a:buNone/>
              <a:defRPr/>
            </a:pPr>
            <a:r>
              <a:rPr lang="tr-TR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</a:rPr>
              <a:t>		</a:t>
            </a:r>
            <a:r>
              <a:rPr lang="tr-TR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ea typeface="Arial Unicode MS" charset="-128"/>
              </a:rPr>
              <a:t>Hedefiniz sizi</a:t>
            </a:r>
            <a:r>
              <a:rPr lang="tr-TR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ea typeface="Arial Unicode MS" charset="-128"/>
              </a:rPr>
              <a:t> </a:t>
            </a:r>
            <a:r>
              <a:rPr lang="tr-TR" sz="2800" b="1" dirty="0" smtClean="0">
                <a:solidFill>
                  <a:srgbClr val="CC0000"/>
                </a:solidFill>
                <a:latin typeface="Times New Roman" pitchFamily="18" charset="0"/>
              </a:rPr>
              <a:t>ç</a:t>
            </a:r>
            <a:r>
              <a:rPr lang="tr-TR" sz="2800" b="1" dirty="0" smtClean="0">
                <a:solidFill>
                  <a:srgbClr val="CC0000"/>
                </a:solidFill>
                <a:latin typeface="Times New Roman" pitchFamily="18" charset="0"/>
                <a:ea typeface="Arial Unicode MS" charset="-128"/>
              </a:rPr>
              <a:t>alışmaya motive</a:t>
            </a:r>
            <a:r>
              <a:rPr lang="tr-TR" b="1" dirty="0" smtClean="0">
                <a:solidFill>
                  <a:srgbClr val="CC0000"/>
                </a:solidFill>
                <a:latin typeface="Times New Roman" pitchFamily="18" charset="0"/>
                <a:ea typeface="Arial Unicode MS" charset="-128"/>
              </a:rPr>
              <a:t> </a:t>
            </a:r>
            <a:r>
              <a:rPr lang="tr-TR" sz="2400" b="1" dirty="0" smtClean="0">
                <a:solidFill>
                  <a:schemeClr val="accent4">
                    <a:lumMod val="10000"/>
                  </a:schemeClr>
                </a:solidFill>
                <a:latin typeface="Times New Roman" pitchFamily="18" charset="0"/>
                <a:ea typeface="Arial Unicode MS" charset="-128"/>
              </a:rPr>
              <a:t>eder.</a:t>
            </a:r>
            <a:endParaRPr lang="tr-TR" sz="2400" b="1" dirty="0" smtClean="0">
              <a:solidFill>
                <a:schemeClr val="accent4">
                  <a:lumMod val="10000"/>
                </a:schemeClr>
              </a:solidFill>
              <a:latin typeface="Times New Roman" pitchFamily="18" charset="0"/>
            </a:endParaRPr>
          </a:p>
          <a:p>
            <a:pPr eaLnBrk="1" hangingPunct="1">
              <a:defRPr/>
            </a:pPr>
            <a:endParaRPr lang="tr-TR" sz="2400" dirty="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tr-TR" dirty="0" smtClean="0"/>
              <a:t>      </a:t>
            </a:r>
            <a:r>
              <a:rPr lang="tr-TR" sz="4800" dirty="0" smtClean="0"/>
              <a:t>NOT EDİLEN BİLGİLER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tr-TR" sz="4800" dirty="0" smtClean="0"/>
              <a:t> </a:t>
            </a:r>
            <a:r>
              <a:rPr lang="tr-TR" sz="4800" u="sng" dirty="0" smtClean="0"/>
              <a:t>SIK SIK</a:t>
            </a:r>
            <a:r>
              <a:rPr lang="tr-TR" sz="4800" dirty="0" smtClean="0"/>
              <a:t>  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tr-TR" sz="4800" dirty="0" smtClean="0"/>
              <a:t>    TEKRAR EDİLMELİDİR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sz="8800" smtClean="0"/>
              <a:t>      %80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060575"/>
            <a:ext cx="7793037" cy="2087563"/>
          </a:xfrm>
        </p:spPr>
        <p:txBody>
          <a:bodyPr/>
          <a:lstStyle/>
          <a:p>
            <a:pPr eaLnBrk="1" hangingPunct="1">
              <a:defRPr/>
            </a:pPr>
            <a:r>
              <a:rPr lang="tr-TR" sz="6600" b="1" smtClean="0"/>
              <a:t>HIZLI VE ETKİN </a:t>
            </a:r>
            <a:br>
              <a:rPr lang="tr-TR" sz="6600" b="1" smtClean="0"/>
            </a:br>
            <a:r>
              <a:rPr lang="tr-TR" sz="6600" b="1" smtClean="0"/>
              <a:t>       OKUMA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17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1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3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916113"/>
            <a:ext cx="8775700" cy="49418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4400" b="1" smtClean="0">
                <a:solidFill>
                  <a:srgbClr val="B00000"/>
                </a:solidFill>
              </a:rPr>
              <a:t> *HIZLI OKUMA,YAVAŞ OKUMAYA GÖRE DAHA İYİ ANIMSAMAYI SAĞLAR.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tr-TR" sz="4400" b="1" smtClean="0">
              <a:solidFill>
                <a:srgbClr val="B0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sz="4400" b="1" smtClean="0">
                <a:solidFill>
                  <a:srgbClr val="B00000"/>
                </a:solidFill>
              </a:rPr>
              <a:t> -ÇÜNKÜ YAVAŞ OKURKEN DİKKAT KOLAYLIKLA BAŞKA ŞEYLERE KAYAR.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tr-TR" sz="2800" smtClean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55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017713"/>
            <a:ext cx="8415338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tr-TR" sz="4800" smtClean="0"/>
              <a:t>  OKURKEN ÖNEMLİ GÖRÜLEN KISIMLARIN ALTI ÇİZİLMELİ YA DA YANINA İŞARET KOYULMALIDIR.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9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0691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tr-TR" sz="48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İ</a:t>
            </a:r>
            <a:r>
              <a:rPr lang="tr-TR" sz="4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İncele</a:t>
            </a:r>
          </a:p>
          <a:p>
            <a:pPr eaLnBrk="1" hangingPunct="1">
              <a:buFontTx/>
              <a:buNone/>
              <a:defRPr/>
            </a:pPr>
            <a:r>
              <a:rPr lang="tr-TR" sz="48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</a:t>
            </a:r>
            <a:r>
              <a:rPr lang="tr-TR" sz="4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Soru Sor</a:t>
            </a:r>
          </a:p>
          <a:p>
            <a:pPr eaLnBrk="1" hangingPunct="1">
              <a:buFontTx/>
              <a:buNone/>
              <a:defRPr/>
            </a:pPr>
            <a:r>
              <a:rPr lang="tr-TR" sz="48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</a:t>
            </a:r>
            <a:r>
              <a:rPr lang="tr-TR" sz="4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Oku</a:t>
            </a:r>
          </a:p>
          <a:p>
            <a:pPr eaLnBrk="1" hangingPunct="1">
              <a:buFontTx/>
              <a:buNone/>
              <a:defRPr/>
            </a:pPr>
            <a:r>
              <a:rPr lang="tr-TR" sz="48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A</a:t>
            </a:r>
            <a:r>
              <a:rPr lang="tr-TR" sz="4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Anlat</a:t>
            </a:r>
          </a:p>
          <a:p>
            <a:pPr eaLnBrk="1" hangingPunct="1">
              <a:buFontTx/>
              <a:buNone/>
              <a:defRPr/>
            </a:pPr>
            <a:r>
              <a:rPr lang="tr-TR" sz="4800" b="1" smtClean="0">
                <a:solidFill>
                  <a:srgbClr val="CC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</a:t>
            </a:r>
            <a:r>
              <a:rPr lang="tr-TR" sz="48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Tekrar</a:t>
            </a:r>
          </a:p>
        </p:txBody>
      </p:sp>
      <p:sp>
        <p:nvSpPr>
          <p:cNvPr id="66563" name="Line 4"/>
          <p:cNvSpPr>
            <a:spLocks noChangeShapeType="1"/>
          </p:cNvSpPr>
          <p:nvPr/>
        </p:nvSpPr>
        <p:spPr bwMode="auto">
          <a:xfrm>
            <a:off x="1763713" y="2492375"/>
            <a:ext cx="172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66564" name="Line 5"/>
          <p:cNvSpPr>
            <a:spLocks noChangeShapeType="1"/>
          </p:cNvSpPr>
          <p:nvPr/>
        </p:nvSpPr>
        <p:spPr bwMode="auto">
          <a:xfrm>
            <a:off x="1835150" y="3357563"/>
            <a:ext cx="172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66565" name="Line 6"/>
          <p:cNvSpPr>
            <a:spLocks noChangeShapeType="1"/>
          </p:cNvSpPr>
          <p:nvPr/>
        </p:nvSpPr>
        <p:spPr bwMode="auto">
          <a:xfrm>
            <a:off x="1908175" y="5949950"/>
            <a:ext cx="172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66566" name="Line 7"/>
          <p:cNvSpPr>
            <a:spLocks noChangeShapeType="1"/>
          </p:cNvSpPr>
          <p:nvPr/>
        </p:nvSpPr>
        <p:spPr bwMode="auto">
          <a:xfrm>
            <a:off x="1908175" y="5084763"/>
            <a:ext cx="172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tr-TR"/>
          </a:p>
        </p:txBody>
      </p:sp>
      <p:sp>
        <p:nvSpPr>
          <p:cNvPr id="66567" name="Line 8"/>
          <p:cNvSpPr>
            <a:spLocks noChangeShapeType="1"/>
          </p:cNvSpPr>
          <p:nvPr/>
        </p:nvSpPr>
        <p:spPr bwMode="auto">
          <a:xfrm>
            <a:off x="1908175" y="4221163"/>
            <a:ext cx="172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7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5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sz="5400" smtClean="0"/>
              <a:t>  </a:t>
            </a:r>
            <a:r>
              <a:rPr lang="tr-TR" sz="6000" b="1" smtClean="0"/>
              <a:t>ÇALIŞMA PLANI</a:t>
            </a:r>
          </a:p>
          <a:p>
            <a:pPr eaLnBrk="1" hangingPunct="1">
              <a:buFontTx/>
              <a:buNone/>
            </a:pPr>
            <a:r>
              <a:rPr lang="tr-TR" sz="6000" b="1" smtClean="0"/>
              <a:t>       YAPMA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9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9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187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14313" y="1143000"/>
            <a:ext cx="8775700" cy="4579938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tr-TR" sz="4400" b="1" dirty="0" smtClean="0"/>
              <a:t>*</a:t>
            </a:r>
            <a:r>
              <a:rPr lang="tr-TR" sz="4400" dirty="0" smtClean="0"/>
              <a:t>Planlı çalışmak zamanı etkili kullanmaktır.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tr-TR" sz="4400" b="1" dirty="0" smtClean="0"/>
              <a:t>*</a:t>
            </a:r>
            <a:r>
              <a:rPr lang="tr-TR" sz="4400" dirty="0" smtClean="0"/>
              <a:t>Dinlenme ve eğlenme zamanını belirlememiz gerekir.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tr-TR" sz="4400" b="1" dirty="0" smtClean="0"/>
              <a:t>*</a:t>
            </a:r>
            <a:r>
              <a:rPr lang="tr-TR" sz="4400" dirty="0" smtClean="0"/>
              <a:t>Her 40 dakikalık çalışmadan sonra 10 dakika ara verilmelidir.</a:t>
            </a:r>
            <a:endParaRPr lang="tr-TR" sz="4400" b="1" dirty="0" smtClean="0"/>
          </a:p>
          <a:p>
            <a:pPr eaLnBrk="1" hangingPunct="1">
              <a:buFont typeface="Arial" charset="0"/>
              <a:buNone/>
              <a:defRPr/>
            </a:pPr>
            <a:endParaRPr lang="tr-TR" sz="4400" b="1" dirty="0" smtClean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116013" y="260350"/>
            <a:ext cx="7839075" cy="5872163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tr-TR" sz="4800" b="1" smtClean="0"/>
              <a:t>*</a:t>
            </a:r>
            <a:r>
              <a:rPr lang="tr-TR" sz="4800" smtClean="0"/>
              <a:t>Hangi derse </a:t>
            </a:r>
            <a:r>
              <a:rPr lang="tr-TR" sz="4800" u="sng" smtClean="0"/>
              <a:t>ne kadar</a:t>
            </a:r>
            <a:r>
              <a:rPr lang="tr-TR" sz="4800" smtClean="0"/>
              <a:t> çalışılacağı belirlenmelidir.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tr-TR" sz="4800" b="1" smtClean="0"/>
              <a:t>*</a:t>
            </a:r>
            <a:r>
              <a:rPr lang="tr-TR" sz="4800" smtClean="0"/>
              <a:t>Hangi derse </a:t>
            </a:r>
            <a:r>
              <a:rPr lang="tr-TR" sz="4800" u="sng" smtClean="0"/>
              <a:t>ne zaman</a:t>
            </a:r>
            <a:r>
              <a:rPr lang="tr-TR" sz="4800" smtClean="0"/>
              <a:t> çalışılacağını belirlemek gerekir.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tr-TR" sz="4800" b="1" smtClean="0"/>
              <a:t>*</a:t>
            </a:r>
            <a:r>
              <a:rPr lang="tr-TR" sz="4800" smtClean="0"/>
              <a:t>Bazı saatlerde zihin açık olur.</a:t>
            </a:r>
            <a:endParaRPr lang="tr-TR" sz="4800" b="1" smtClean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7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00100" y="333375"/>
            <a:ext cx="8343900" cy="633571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tr-TR" sz="4800" b="1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tr-TR" sz="4800" dirty="0" smtClean="0">
                <a:solidFill>
                  <a:schemeClr val="accent4">
                    <a:lumMod val="10000"/>
                  </a:schemeClr>
                </a:solidFill>
              </a:rPr>
              <a:t>Farklı yöntemlerle çalışılan dersler art arda koyulmalıdır.</a:t>
            </a:r>
          </a:p>
          <a:p>
            <a:pPr eaLnBrk="1" hangingPunct="1">
              <a:buFontTx/>
              <a:buNone/>
              <a:defRPr/>
            </a:pPr>
            <a:r>
              <a:rPr lang="tr-TR" sz="4800" b="1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tr-TR" sz="4800" dirty="0" smtClean="0">
                <a:solidFill>
                  <a:schemeClr val="accent4">
                    <a:lumMod val="10000"/>
                  </a:schemeClr>
                </a:solidFill>
              </a:rPr>
              <a:t>Yapılan plana uymak gerekir.</a:t>
            </a:r>
          </a:p>
          <a:p>
            <a:pPr eaLnBrk="1" hangingPunct="1">
              <a:buFontTx/>
              <a:buNone/>
              <a:defRPr/>
            </a:pPr>
            <a:r>
              <a:rPr lang="tr-TR" sz="4800" b="1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*</a:t>
            </a:r>
            <a:r>
              <a:rPr lang="tr-TR" sz="4800" dirty="0" smtClean="0">
                <a:solidFill>
                  <a:schemeClr val="accent4">
                    <a:lumMod val="10000"/>
                  </a:schemeClr>
                </a:solidFill>
              </a:rPr>
              <a:t>Program </a:t>
            </a:r>
            <a:r>
              <a:rPr lang="tr-TR" sz="4800" u="sng" dirty="0" smtClean="0">
                <a:solidFill>
                  <a:schemeClr val="accent4">
                    <a:lumMod val="10000"/>
                  </a:schemeClr>
                </a:solidFill>
              </a:rPr>
              <a:t>esnek</a:t>
            </a:r>
            <a:r>
              <a:rPr lang="tr-TR" sz="4800" dirty="0" smtClean="0">
                <a:solidFill>
                  <a:schemeClr val="accent4">
                    <a:lumMod val="10000"/>
                  </a:schemeClr>
                </a:solidFill>
              </a:rPr>
              <a:t> olmalıdır. Beklenmeyen durumlarda kayabilmelidir.</a:t>
            </a:r>
            <a:endParaRPr lang="tr-TR" sz="4800" b="1" dirty="0" smtClean="0">
              <a:solidFill>
                <a:schemeClr val="accent4">
                  <a:lumMod val="1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endParaRPr lang="tr-TR" sz="4800" b="1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625" y="6429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dirty="0" smtClean="0">
                <a:solidFill>
                  <a:srgbClr val="C00000"/>
                </a:solidFill>
                <a:latin typeface="+mn-lt"/>
              </a:rPr>
              <a:t>YÜKSEK VERİMLİLİĞİ NASIL ELDE EDERİZ ?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63" y="1857375"/>
            <a:ext cx="8229600" cy="4525963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tr-TR" b="1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BAŞARACAĞINA </a:t>
            </a:r>
            <a:r>
              <a:rPr lang="tr-TR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İNANMAK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tr-TR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KENDİNE GÜVENMEK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tr-TR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HEDEF BELİRLEMEK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tr-TR" b="1" dirty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UYGUN BİR PLAN YAPMAK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tr-TR" b="1" dirty="0" smtClean="0">
                <a:solidFill>
                  <a:schemeClr val="accent4">
                    <a:lumMod val="1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ŞİDDETLİ İSTEMEK</a:t>
            </a:r>
          </a:p>
          <a:p>
            <a:pPr eaLnBrk="1" hangingPunct="1">
              <a:buFontTx/>
              <a:buNone/>
              <a:defRPr/>
            </a:pPr>
            <a:endParaRPr lang="tr-TR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0313" y="1143000"/>
            <a:ext cx="64008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tr-TR" dirty="0" smtClean="0"/>
          </a:p>
          <a:p>
            <a:pPr eaLnBrk="1" hangingPunct="1">
              <a:defRPr/>
            </a:pPr>
            <a:r>
              <a:rPr lang="tr-TR" sz="4400" dirty="0" smtClean="0"/>
              <a:t>Beynimiz biz uyurken çalışmaya devam eder.Yatmadan önce yapılan bir tekrar sabaha kadar devam eder!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7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268913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tr-TR" b="1" dirty="0" smtClean="0">
                <a:solidFill>
                  <a:schemeClr val="tx1">
                    <a:lumMod val="65000"/>
                  </a:schemeClr>
                </a:solidFill>
              </a:rPr>
              <a:t>ŞİMDİ ÇALIŞMAYA BAŞLAMAK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tr-TR" b="1" dirty="0" smtClean="0">
                <a:solidFill>
                  <a:schemeClr val="tx1">
                    <a:lumMod val="65000"/>
                  </a:schemeClr>
                </a:solidFill>
              </a:rPr>
              <a:t>YÖNTEMLER ÖĞRENMEK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tr-TR" b="1" dirty="0" smtClean="0">
                <a:solidFill>
                  <a:schemeClr val="tx1">
                    <a:lumMod val="65000"/>
                  </a:schemeClr>
                </a:solidFill>
              </a:rPr>
              <a:t>ELDEKİ FIRSATLARI İYİ DEĞERLENDİRMEK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v"/>
              <a:defRPr/>
            </a:pPr>
            <a:r>
              <a:rPr lang="tr-TR" b="1" dirty="0" smtClean="0">
                <a:solidFill>
                  <a:schemeClr val="tx1">
                    <a:lumMod val="65000"/>
                  </a:schemeClr>
                </a:solidFill>
              </a:rPr>
              <a:t> ÇALIŞMADA DEVAMLILIĞI SAĞLAMAK</a:t>
            </a:r>
          </a:p>
          <a:p>
            <a:pPr eaLnBrk="1" hangingPunct="1">
              <a:buFontTx/>
              <a:buNone/>
              <a:defRPr/>
            </a:pPr>
            <a:endParaRPr lang="tr-TR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Başlık"/>
          <p:cNvSpPr>
            <a:spLocks noGrp="1"/>
          </p:cNvSpPr>
          <p:nvPr>
            <p:ph type="title"/>
          </p:nvPr>
        </p:nvSpPr>
        <p:spPr>
          <a:xfrm>
            <a:off x="428625" y="428625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cs typeface="Times New Roman" pitchFamily="18" charset="0"/>
              </a:rPr>
              <a:t>ŞİDDETLİ İSTEMEK</a:t>
            </a:r>
            <a:br>
              <a:rPr lang="en-US" dirty="0" smtClean="0">
                <a:cs typeface="Times New Roman" pitchFamily="18" charset="0"/>
              </a:rPr>
            </a:br>
            <a:endParaRPr lang="tr-TR" dirty="0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625" y="1571625"/>
            <a:ext cx="8401050" cy="4572000"/>
          </a:xfrm>
        </p:spPr>
        <p:txBody>
          <a:bodyPr/>
          <a:lstStyle/>
          <a:p>
            <a:pPr indent="449263" eaLnBrk="1" hangingPunct="1">
              <a:buFontTx/>
              <a:buNone/>
              <a:defRPr/>
            </a:pPr>
            <a:r>
              <a:rPr lang="en-US" b="1" dirty="0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Öğrenme </a:t>
            </a:r>
            <a:r>
              <a:rPr lang="en-US" b="1" dirty="0" err="1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istek</a:t>
            </a:r>
            <a:r>
              <a:rPr lang="en-US" b="1" dirty="0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ve</a:t>
            </a:r>
            <a:r>
              <a:rPr lang="en-US" b="1" dirty="0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arzusunu</a:t>
            </a:r>
            <a:r>
              <a:rPr lang="tr-TR" b="1" dirty="0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 taşımayan</a:t>
            </a:r>
            <a:r>
              <a:rPr lang="en-US" b="1" dirty="0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ve</a:t>
            </a:r>
            <a:r>
              <a:rPr lang="en-US" b="1" dirty="0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öğrenmenin</a:t>
            </a:r>
            <a:r>
              <a:rPr lang="en-US" b="1" dirty="0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gerekliliğine</a:t>
            </a:r>
            <a:r>
              <a:rPr lang="en-US" b="1" dirty="0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inanmayan</a:t>
            </a:r>
            <a:r>
              <a:rPr lang="en-US" b="1" dirty="0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hiçbir</a:t>
            </a:r>
            <a:r>
              <a:rPr lang="en-US" b="1" dirty="0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öğrenciye</a:t>
            </a:r>
            <a:r>
              <a:rPr lang="en-US" b="1" dirty="0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hiçbir</a:t>
            </a:r>
            <a:r>
              <a:rPr lang="en-US" b="1" dirty="0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ders</a:t>
            </a:r>
            <a:r>
              <a:rPr lang="en-US" b="1" dirty="0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aracı</a:t>
            </a:r>
            <a:r>
              <a:rPr lang="en-US" b="1" dirty="0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, </a:t>
            </a:r>
            <a:r>
              <a:rPr lang="en-US" b="1" dirty="0" err="1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hiçbir</a:t>
            </a:r>
            <a:r>
              <a:rPr lang="en-US" b="1" dirty="0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öğretmen</a:t>
            </a:r>
            <a:r>
              <a:rPr lang="en-US" b="1" dirty="0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yardımcı</a:t>
            </a:r>
            <a:r>
              <a:rPr lang="en-US" b="1" dirty="0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olamaz</a:t>
            </a:r>
            <a:r>
              <a:rPr lang="en-US" b="1" dirty="0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.</a:t>
            </a:r>
            <a:endParaRPr lang="tr-TR" b="1" dirty="0" smtClean="0">
              <a:solidFill>
                <a:schemeClr val="accent4"/>
              </a:solidFill>
              <a:latin typeface="+mj-lt"/>
            </a:endParaRPr>
          </a:p>
          <a:p>
            <a:pPr indent="449263" eaLnBrk="1" hangingPunct="1">
              <a:buFontTx/>
              <a:buNone/>
              <a:defRPr/>
            </a:pPr>
            <a:r>
              <a:rPr lang="en-US" b="1" dirty="0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Arzu</a:t>
            </a:r>
            <a:r>
              <a:rPr lang="en-US" b="1" dirty="0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ve</a:t>
            </a:r>
            <a:r>
              <a:rPr lang="en-US" b="1" dirty="0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istek</a:t>
            </a:r>
            <a:r>
              <a:rPr lang="en-US" b="1" dirty="0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olmadığı</a:t>
            </a:r>
            <a:r>
              <a:rPr lang="en-US" b="1" dirty="0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zaman</a:t>
            </a:r>
            <a:r>
              <a:rPr lang="en-US" b="1" dirty="0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ilgi</a:t>
            </a:r>
            <a:r>
              <a:rPr lang="en-US" b="1" dirty="0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ve</a:t>
            </a:r>
            <a:r>
              <a:rPr lang="en-US" b="1" dirty="0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dikkat</a:t>
            </a:r>
            <a:r>
              <a:rPr lang="en-US" b="1" dirty="0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kolayca</a:t>
            </a:r>
            <a:r>
              <a:rPr lang="en-US" b="1" dirty="0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dağılır.Bu</a:t>
            </a:r>
            <a:r>
              <a:rPr lang="en-US" b="1" dirty="0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da</a:t>
            </a:r>
            <a:r>
              <a:rPr lang="en-US" b="1" dirty="0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başarıyı</a:t>
            </a:r>
            <a:r>
              <a:rPr lang="en-US" b="1" dirty="0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etkileyen</a:t>
            </a:r>
            <a:r>
              <a:rPr lang="en-US" b="1" dirty="0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 en </a:t>
            </a:r>
            <a:r>
              <a:rPr lang="en-US" b="1" dirty="0" err="1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önemli</a:t>
            </a:r>
            <a:r>
              <a:rPr lang="en-US" b="1" dirty="0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engeldir</a:t>
            </a:r>
            <a:r>
              <a:rPr lang="en-US" b="1" dirty="0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.</a:t>
            </a:r>
            <a:endParaRPr lang="en-US" dirty="0" smtClean="0">
              <a:solidFill>
                <a:schemeClr val="accent4"/>
              </a:solidFill>
              <a:latin typeface="+mj-lt"/>
            </a:endParaRPr>
          </a:p>
          <a:p>
            <a:pPr eaLnBrk="1" hangingPunct="1">
              <a:buFontTx/>
              <a:buNone/>
              <a:defRPr/>
            </a:pPr>
            <a:endParaRPr lang="tr-TR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tr-TR" sz="6000" dirty="0" smtClean="0"/>
              <a:t> </a:t>
            </a:r>
            <a:r>
              <a:rPr lang="tr-TR" sz="6000" b="1" dirty="0" smtClean="0"/>
              <a:t>ÇALIŞMA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sz="6000" b="1" dirty="0" smtClean="0"/>
              <a:t>      ORTAMININ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sz="6000" b="1" dirty="0" smtClean="0"/>
              <a:t>        DÜZENLENMESİ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50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50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50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sz="4800" b="1" dirty="0" smtClean="0">
                <a:solidFill>
                  <a:schemeClr val="accent5">
                    <a:lumMod val="10000"/>
                  </a:schemeClr>
                </a:solidFill>
              </a:rPr>
              <a:t>1.</a:t>
            </a:r>
            <a:r>
              <a:rPr lang="tr-TR" sz="4800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tr-TR" sz="4800" dirty="0" smtClean="0"/>
              <a:t>Işık arkadan gelmeli, güneş ışığı önden gelmeli</a:t>
            </a:r>
          </a:p>
          <a:p>
            <a:pPr eaLnBrk="1" hangingPunct="1">
              <a:buFontTx/>
              <a:buNone/>
            </a:pPr>
            <a:r>
              <a:rPr lang="tr-TR" sz="4800" b="1" dirty="0" smtClean="0">
                <a:solidFill>
                  <a:schemeClr val="accent5">
                    <a:lumMod val="10000"/>
                  </a:schemeClr>
                </a:solidFill>
              </a:rPr>
              <a:t>2.</a:t>
            </a:r>
            <a:r>
              <a:rPr lang="tr-TR" sz="4800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tr-TR" sz="4800" dirty="0" smtClean="0"/>
              <a:t>Çalışma masası ve oda </a:t>
            </a:r>
            <a:r>
              <a:rPr lang="tr-TR" sz="4800" u="sng" dirty="0" smtClean="0"/>
              <a:t>toplu</a:t>
            </a:r>
            <a:r>
              <a:rPr lang="tr-TR" sz="4800" dirty="0" smtClean="0"/>
              <a:t> olmalıdır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404813"/>
            <a:ext cx="7848600" cy="57610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4400" b="1" smtClean="0">
                <a:solidFill>
                  <a:schemeClr val="tx2"/>
                </a:solidFill>
              </a:rPr>
              <a:t>3.</a:t>
            </a:r>
            <a:r>
              <a:rPr lang="tr-TR" sz="4400" smtClean="0"/>
              <a:t> Gürültüsüz ortamda </a:t>
            </a:r>
            <a:r>
              <a:rPr lang="tr-TR" sz="4400" u="sng" smtClean="0"/>
              <a:t>sandalyeye</a:t>
            </a:r>
            <a:r>
              <a:rPr lang="tr-TR" sz="4400" smtClean="0"/>
              <a:t> oturmak gerekir. Çok rahat ya da rahatsız olmamalıdır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4400" b="1" smtClean="0">
                <a:solidFill>
                  <a:schemeClr val="tx2"/>
                </a:solidFill>
              </a:rPr>
              <a:t>4.</a:t>
            </a:r>
            <a:r>
              <a:rPr lang="tr-TR" sz="4400" smtClean="0"/>
              <a:t> Sessiz ortamda görsel ve işitsel dikkat dağıtıcılar az olmalıdır. Gereken tüm gereçler çalışma masasında olmalıdır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sz="440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 build="p"/>
    </p:bldLst>
  </p:timing>
</p:sld>
</file>

<file path=ppt/theme/theme1.xml><?xml version="1.0" encoding="utf-8"?>
<a:theme xmlns:a="http://schemas.openxmlformats.org/drawingml/2006/main" name="Kimono">
  <a:themeElements>
    <a:clrScheme name="Kimono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Kimon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imono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imono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imono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Cam Katmanlar">
  <a:themeElements>
    <a:clrScheme name="Cam Katmanlar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Cam Katmanlar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m Katmanlar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 Katmanlar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 Katmanlar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 Katmanlar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 Katmanlar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 Katmanlar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 Katmanlar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 Katmanlar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1_Dağ Zirvesi">
  <a:themeElements>
    <a:clrScheme name="1_Dağ Zirvesi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1_Dağ Zirves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ağ Zirvesi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ağ Zirvesi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ağ Zirvesi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ağ Zirvesi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ağ Zirvesi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ağ Zirvesi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ağ Zirvesi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ağ Zirvesi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ağ Zirvesi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Kapsüller">
  <a:themeElements>
    <a:clrScheme name="Kapsüller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Kapsüll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apsüller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üller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üller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üller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üller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üller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üller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üller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Pusula">
  <a:themeElements>
    <a:clrScheme name="Pusula 1">
      <a:dk1>
        <a:srgbClr val="00007A"/>
      </a:dk1>
      <a:lt1>
        <a:srgbClr val="FFFFFF"/>
      </a:lt1>
      <a:dk2>
        <a:srgbClr val="000066"/>
      </a:dk2>
      <a:lt2>
        <a:srgbClr val="CCECFF"/>
      </a:lt2>
      <a:accent1>
        <a:srgbClr val="6F64C2"/>
      </a:accent1>
      <a:accent2>
        <a:srgbClr val="0089BA"/>
      </a:accent2>
      <a:accent3>
        <a:srgbClr val="AAAAB8"/>
      </a:accent3>
      <a:accent4>
        <a:srgbClr val="DADADA"/>
      </a:accent4>
      <a:accent5>
        <a:srgbClr val="BBB8DD"/>
      </a:accent5>
      <a:accent6>
        <a:srgbClr val="007CA8"/>
      </a:accent6>
      <a:hlink>
        <a:srgbClr val="66CCFF"/>
      </a:hlink>
      <a:folHlink>
        <a:srgbClr val="00CC99"/>
      </a:folHlink>
    </a:clrScheme>
    <a:fontScheme name="Pusul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usula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sula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sula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sula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sula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sula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sula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sula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sula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Havai Fişekler">
  <a:themeElements>
    <a:clrScheme name="Havai Fişekler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Havai Fişekler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avai Fişekler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vai Fişekler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vai Fişekler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vai Fişekler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vai Fişekler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avai Fişekler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Öneri">
  <a:themeElements>
    <a:clrScheme name="Öneri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Öner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Öneri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neri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neri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neri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neri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Öneri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Öneri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Öneri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ağ Zirvesi">
  <a:themeElements>
    <a:clrScheme name="Dağ Zirvesi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Dağ Zirves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ağ Zirvesi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ğ Zirvesi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ğ Zirvesi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ğ Zirvesi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ğ Zirvesi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ğ Zirvesi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ğ Zirvesi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ğ Zirvesi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ğ Zirvesi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Akçaağaç">
  <a:themeElements>
    <a:clrScheme name="Akçaağaç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Akçaağaç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kçaağaç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kçaağaç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kçaağaç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re">
  <a:themeElements>
    <a:clrScheme name="Dere 2">
      <a:dk1>
        <a:srgbClr val="3E3E5C"/>
      </a:dk1>
      <a:lt1>
        <a:srgbClr val="FFFFFF"/>
      </a:lt1>
      <a:dk2>
        <a:srgbClr val="666699"/>
      </a:dk2>
      <a:lt2>
        <a:srgbClr val="DFDFE9"/>
      </a:lt2>
      <a:accent1>
        <a:srgbClr val="CC66FF"/>
      </a:accent1>
      <a:accent2>
        <a:srgbClr val="679ACD"/>
      </a:accent2>
      <a:accent3>
        <a:srgbClr val="B8B8CA"/>
      </a:accent3>
      <a:accent4>
        <a:srgbClr val="DADADA"/>
      </a:accent4>
      <a:accent5>
        <a:srgbClr val="E2B8FF"/>
      </a:accent5>
      <a:accent6>
        <a:srgbClr val="5D8BBA"/>
      </a:accent6>
      <a:hlink>
        <a:srgbClr val="CCECFF"/>
      </a:hlink>
      <a:folHlink>
        <a:srgbClr val="CCCCFF"/>
      </a:folHlink>
    </a:clrScheme>
    <a:fontScheme name="Der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re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r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Boyalı Kalemler">
  <a:themeElements>
    <a:clrScheme name="Boyalı Kalemler 7">
      <a:dk1>
        <a:srgbClr val="000000"/>
      </a:dk1>
      <a:lt1>
        <a:srgbClr val="FFFFFF"/>
      </a:lt1>
      <a:dk2>
        <a:srgbClr val="800080"/>
      </a:dk2>
      <a:lt2>
        <a:srgbClr val="FFFFFF"/>
      </a:lt2>
      <a:accent1>
        <a:srgbClr val="CC66FF"/>
      </a:accent1>
      <a:accent2>
        <a:srgbClr val="990099"/>
      </a:accent2>
      <a:accent3>
        <a:srgbClr val="C0AAC0"/>
      </a:accent3>
      <a:accent4>
        <a:srgbClr val="DADADA"/>
      </a:accent4>
      <a:accent5>
        <a:srgbClr val="E2B8FF"/>
      </a:accent5>
      <a:accent6>
        <a:srgbClr val="8A008A"/>
      </a:accent6>
      <a:hlink>
        <a:srgbClr val="FF9900"/>
      </a:hlink>
      <a:folHlink>
        <a:srgbClr val="FF3300"/>
      </a:folHlink>
    </a:clrScheme>
    <a:fontScheme name="Boyalı Kaleml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yalı Kalemler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yalı Kalemler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yalı Kalemler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yalı Kalemler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yalı Kalemler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yalı Kalemler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yalı Kalemler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yalı Kalemler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Bilanço">
  <a:themeElements>
    <a:clrScheme name="Bilanço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ilanço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ilanço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ço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ço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ço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ço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ço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ço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lanço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lanço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Çatlak">
  <a:themeElements>
    <a:clrScheme name="Çatlak 4">
      <a:dk1>
        <a:srgbClr val="3A7400"/>
      </a:dk1>
      <a:lt1>
        <a:srgbClr val="FFFFFF"/>
      </a:lt1>
      <a:dk2>
        <a:srgbClr val="2E5C00"/>
      </a:dk2>
      <a:lt2>
        <a:srgbClr val="FFFFFF"/>
      </a:lt2>
      <a:accent1>
        <a:srgbClr val="79CA02"/>
      </a:accent1>
      <a:accent2>
        <a:srgbClr val="008080"/>
      </a:accent2>
      <a:accent3>
        <a:srgbClr val="ADB5AA"/>
      </a:accent3>
      <a:accent4>
        <a:srgbClr val="DADADA"/>
      </a:accent4>
      <a:accent5>
        <a:srgbClr val="BEE1AA"/>
      </a:accent5>
      <a:accent6>
        <a:srgbClr val="007373"/>
      </a:accent6>
      <a:hlink>
        <a:srgbClr val="A8DE0E"/>
      </a:hlink>
      <a:folHlink>
        <a:srgbClr val="00CC66"/>
      </a:folHlink>
    </a:clrScheme>
    <a:fontScheme name="Çatlak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Çatlak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Çatlak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Çatlak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Çatlak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Çatlak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Çatlak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Çatlak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Çatlak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Çatlak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Filigran">
  <a:themeElements>
    <a:clrScheme name="Filigran 4">
      <a:dk1>
        <a:srgbClr val="333300"/>
      </a:dk1>
      <a:lt1>
        <a:srgbClr val="FFFFCC"/>
      </a:lt1>
      <a:dk2>
        <a:srgbClr val="336600"/>
      </a:dk2>
      <a:lt2>
        <a:srgbClr val="FFFFCC"/>
      </a:lt2>
      <a:accent1>
        <a:srgbClr val="99CC00"/>
      </a:accent1>
      <a:accent2>
        <a:srgbClr val="669900"/>
      </a:accent2>
      <a:accent3>
        <a:srgbClr val="ADB8AA"/>
      </a:accent3>
      <a:accent4>
        <a:srgbClr val="DADAAE"/>
      </a:accent4>
      <a:accent5>
        <a:srgbClr val="CAE2AA"/>
      </a:accent5>
      <a:accent6>
        <a:srgbClr val="5C8A00"/>
      </a:accent6>
      <a:hlink>
        <a:srgbClr val="CC9900"/>
      </a:hlink>
      <a:folHlink>
        <a:srgbClr val="FFCC00"/>
      </a:folHlink>
    </a:clrScheme>
    <a:fontScheme name="Filigra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ligra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ligran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ligran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ligran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ligran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kyanus">
  <a:themeElements>
    <a:clrScheme name="Okyanus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kyanu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kyanus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yanus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yanus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yanus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yanus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yanus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yanus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kyanus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Cam Katmanlar 2">
    <a:dk1>
      <a:srgbClr val="BB5F03"/>
    </a:dk1>
    <a:lt1>
      <a:srgbClr val="FFFFFF"/>
    </a:lt1>
    <a:dk2>
      <a:srgbClr val="993300"/>
    </a:dk2>
    <a:lt2>
      <a:srgbClr val="FEEC94"/>
    </a:lt2>
    <a:accent1>
      <a:srgbClr val="FF9900"/>
    </a:accent1>
    <a:accent2>
      <a:srgbClr val="B76A03"/>
    </a:accent2>
    <a:accent3>
      <a:srgbClr val="CAADAA"/>
    </a:accent3>
    <a:accent4>
      <a:srgbClr val="DADADA"/>
    </a:accent4>
    <a:accent5>
      <a:srgbClr val="FFCAAA"/>
    </a:accent5>
    <a:accent6>
      <a:srgbClr val="A65F02"/>
    </a:accent6>
    <a:hlink>
      <a:srgbClr val="FFFF00"/>
    </a:hlink>
    <a:folHlink>
      <a:srgbClr val="FFFF99"/>
    </a:folHlink>
  </a:clrScheme>
</a:themeOverride>
</file>

<file path=ppt/theme/themeOverride10.xml><?xml version="1.0" encoding="utf-8"?>
<a:themeOverride xmlns:a="http://schemas.openxmlformats.org/drawingml/2006/main">
  <a:clrScheme name="Pusula 6">
    <a:dk1>
      <a:srgbClr val="526133"/>
    </a:dk1>
    <a:lt1>
      <a:srgbClr val="FFFFFF"/>
    </a:lt1>
    <a:dk2>
      <a:srgbClr val="4E5D31"/>
    </a:dk2>
    <a:lt2>
      <a:srgbClr val="FFFFCC"/>
    </a:lt2>
    <a:accent1>
      <a:srgbClr val="99CC00"/>
    </a:accent1>
    <a:accent2>
      <a:srgbClr val="7A9505"/>
    </a:accent2>
    <a:accent3>
      <a:srgbClr val="B2B6AD"/>
    </a:accent3>
    <a:accent4>
      <a:srgbClr val="DADADA"/>
    </a:accent4>
    <a:accent5>
      <a:srgbClr val="CAE2AA"/>
    </a:accent5>
    <a:accent6>
      <a:srgbClr val="6E8704"/>
    </a:accent6>
    <a:hlink>
      <a:srgbClr val="FFCC00"/>
    </a:hlink>
    <a:folHlink>
      <a:srgbClr val="CCCC00"/>
    </a:folHlink>
  </a:clrScheme>
</a:themeOverride>
</file>

<file path=ppt/theme/themeOverride11.xml><?xml version="1.0" encoding="utf-8"?>
<a:themeOverride xmlns:a="http://schemas.openxmlformats.org/drawingml/2006/main">
  <a:clrScheme name="Pusula 3">
    <a:dk1>
      <a:srgbClr val="860000"/>
    </a:dk1>
    <a:lt1>
      <a:srgbClr val="FFFFFF"/>
    </a:lt1>
    <a:dk2>
      <a:srgbClr val="800000"/>
    </a:dk2>
    <a:lt2>
      <a:srgbClr val="FFFFCC"/>
    </a:lt2>
    <a:accent1>
      <a:srgbClr val="FF6600"/>
    </a:accent1>
    <a:accent2>
      <a:srgbClr val="FF9933"/>
    </a:accent2>
    <a:accent3>
      <a:srgbClr val="C0AAAA"/>
    </a:accent3>
    <a:accent4>
      <a:srgbClr val="DADADA"/>
    </a:accent4>
    <a:accent5>
      <a:srgbClr val="FFB8AA"/>
    </a:accent5>
    <a:accent6>
      <a:srgbClr val="E78A2D"/>
    </a:accent6>
    <a:hlink>
      <a:srgbClr val="FFCC00"/>
    </a:hlink>
    <a:folHlink>
      <a:srgbClr val="CC9900"/>
    </a:folHlink>
  </a:clrScheme>
</a:themeOverride>
</file>

<file path=ppt/theme/themeOverride12.xml><?xml version="1.0" encoding="utf-8"?>
<a:themeOverride xmlns:a="http://schemas.openxmlformats.org/drawingml/2006/main">
  <a:clrScheme name="1_Dağ Zirvesi 2">
    <a:dk1>
      <a:srgbClr val="3D0058"/>
    </a:dk1>
    <a:lt1>
      <a:srgbClr val="FFFFFF"/>
    </a:lt1>
    <a:dk2>
      <a:srgbClr val="9188B0"/>
    </a:dk2>
    <a:lt2>
      <a:srgbClr val="DDE0DC"/>
    </a:lt2>
    <a:accent1>
      <a:srgbClr val="FFCC00"/>
    </a:accent1>
    <a:accent2>
      <a:srgbClr val="4C3D78"/>
    </a:accent2>
    <a:accent3>
      <a:srgbClr val="C7C3D4"/>
    </a:accent3>
    <a:accent4>
      <a:srgbClr val="DADADA"/>
    </a:accent4>
    <a:accent5>
      <a:srgbClr val="FFE2AA"/>
    </a:accent5>
    <a:accent6>
      <a:srgbClr val="44366C"/>
    </a:accent6>
    <a:hlink>
      <a:srgbClr val="743D78"/>
    </a:hlink>
    <a:folHlink>
      <a:srgbClr val="CC9900"/>
    </a:folHlink>
  </a:clrScheme>
</a:themeOverride>
</file>

<file path=ppt/theme/themeOverride2.xml><?xml version="1.0" encoding="utf-8"?>
<a:themeOverride xmlns:a="http://schemas.openxmlformats.org/drawingml/2006/main">
  <a:clrScheme name="Kimono 5">
    <a:dk1>
      <a:srgbClr val="2F1311"/>
    </a:dk1>
    <a:lt1>
      <a:srgbClr val="7A9C7C"/>
    </a:lt1>
    <a:dk2>
      <a:srgbClr val="FBEBC3"/>
    </a:dk2>
    <a:lt2>
      <a:srgbClr val="3C503D"/>
    </a:lt2>
    <a:accent1>
      <a:srgbClr val="D5B781"/>
    </a:accent1>
    <a:accent2>
      <a:srgbClr val="C16059"/>
    </a:accent2>
    <a:accent3>
      <a:srgbClr val="BECBBF"/>
    </a:accent3>
    <a:accent4>
      <a:srgbClr val="270E0D"/>
    </a:accent4>
    <a:accent5>
      <a:srgbClr val="E7D8C1"/>
    </a:accent5>
    <a:accent6>
      <a:srgbClr val="AF5650"/>
    </a:accent6>
    <a:hlink>
      <a:srgbClr val="F0B854"/>
    </a:hlink>
    <a:folHlink>
      <a:srgbClr val="DC893E"/>
    </a:folHlink>
  </a:clrScheme>
</a:themeOverride>
</file>

<file path=ppt/theme/themeOverride3.xml><?xml version="1.0" encoding="utf-8"?>
<a:themeOverride xmlns:a="http://schemas.openxmlformats.org/drawingml/2006/main">
  <a:clrScheme name="Dere 5">
    <a:dk1>
      <a:srgbClr val="5C1F00"/>
    </a:dk1>
    <a:lt1>
      <a:srgbClr val="FFFFFF"/>
    </a:lt1>
    <a:dk2>
      <a:srgbClr val="8C0000"/>
    </a:dk2>
    <a:lt2>
      <a:srgbClr val="DFD293"/>
    </a:lt2>
    <a:accent1>
      <a:srgbClr val="FF6845"/>
    </a:accent1>
    <a:accent2>
      <a:srgbClr val="BE7960"/>
    </a:accent2>
    <a:accent3>
      <a:srgbClr val="C5AAAA"/>
    </a:accent3>
    <a:accent4>
      <a:srgbClr val="DADADA"/>
    </a:accent4>
    <a:accent5>
      <a:srgbClr val="FFB9B0"/>
    </a:accent5>
    <a:accent6>
      <a:srgbClr val="AC6D56"/>
    </a:accent6>
    <a:hlink>
      <a:srgbClr val="FFFFCC"/>
    </a:hlink>
    <a:folHlink>
      <a:srgbClr val="FFCC00"/>
    </a:folHlink>
  </a:clrScheme>
</a:themeOverride>
</file>

<file path=ppt/theme/themeOverride4.xml><?xml version="1.0" encoding="utf-8"?>
<a:themeOverride xmlns:a="http://schemas.openxmlformats.org/drawingml/2006/main">
  <a:clrScheme name="Boyalı Kalemler 6">
    <a:dk1>
      <a:srgbClr val="6666FF"/>
    </a:dk1>
    <a:lt1>
      <a:srgbClr val="FFFFFF"/>
    </a:lt1>
    <a:dk2>
      <a:srgbClr val="000066"/>
    </a:dk2>
    <a:lt2>
      <a:srgbClr val="FFFFFF"/>
    </a:lt2>
    <a:accent1>
      <a:srgbClr val="33CCFF"/>
    </a:accent1>
    <a:accent2>
      <a:srgbClr val="0000FF"/>
    </a:accent2>
    <a:accent3>
      <a:srgbClr val="AAAAB8"/>
    </a:accent3>
    <a:accent4>
      <a:srgbClr val="DADADA"/>
    </a:accent4>
    <a:accent5>
      <a:srgbClr val="ADE2FF"/>
    </a:accent5>
    <a:accent6>
      <a:srgbClr val="0000E7"/>
    </a:accent6>
    <a:hlink>
      <a:srgbClr val="FFFF99"/>
    </a:hlink>
    <a:folHlink>
      <a:srgbClr val="FFCC00"/>
    </a:folHlink>
  </a:clrScheme>
</a:themeOverride>
</file>

<file path=ppt/theme/themeOverride5.xml><?xml version="1.0" encoding="utf-8"?>
<a:themeOverride xmlns:a="http://schemas.openxmlformats.org/drawingml/2006/main">
  <a:clrScheme name="Boyalı Kalemler 5">
    <a:dk1>
      <a:srgbClr val="808080"/>
    </a:dk1>
    <a:lt1>
      <a:srgbClr val="FFFFFF"/>
    </a:lt1>
    <a:dk2>
      <a:srgbClr val="003366"/>
    </a:dk2>
    <a:lt2>
      <a:srgbClr val="CCECFF"/>
    </a:lt2>
    <a:accent1>
      <a:srgbClr val="33CCCC"/>
    </a:accent1>
    <a:accent2>
      <a:srgbClr val="006699"/>
    </a:accent2>
    <a:accent3>
      <a:srgbClr val="AAADB8"/>
    </a:accent3>
    <a:accent4>
      <a:srgbClr val="DADADA"/>
    </a:accent4>
    <a:accent5>
      <a:srgbClr val="ADE2E2"/>
    </a:accent5>
    <a:accent6>
      <a:srgbClr val="005C8A"/>
    </a:accent6>
    <a:hlink>
      <a:srgbClr val="00FFFF"/>
    </a:hlink>
    <a:folHlink>
      <a:srgbClr val="0000FF"/>
    </a:folHlink>
  </a:clrScheme>
</a:themeOverride>
</file>

<file path=ppt/theme/themeOverride6.xml><?xml version="1.0" encoding="utf-8"?>
<a:themeOverride xmlns:a="http://schemas.openxmlformats.org/drawingml/2006/main">
  <a:clrScheme name="1_Dağ Zirvesi 6">
    <a:dk1>
      <a:srgbClr val="809296"/>
    </a:dk1>
    <a:lt1>
      <a:srgbClr val="FFFFFF"/>
    </a:lt1>
    <a:dk2>
      <a:srgbClr val="6699FF"/>
    </a:dk2>
    <a:lt2>
      <a:srgbClr val="B3EDFF"/>
    </a:lt2>
    <a:accent1>
      <a:srgbClr val="FF9933"/>
    </a:accent1>
    <a:accent2>
      <a:srgbClr val="FFAA99"/>
    </a:accent2>
    <a:accent3>
      <a:srgbClr val="B8CAFF"/>
    </a:accent3>
    <a:accent4>
      <a:srgbClr val="DADADA"/>
    </a:accent4>
    <a:accent5>
      <a:srgbClr val="FFCAAD"/>
    </a:accent5>
    <a:accent6>
      <a:srgbClr val="E79A8A"/>
    </a:accent6>
    <a:hlink>
      <a:srgbClr val="FFCFAB"/>
    </a:hlink>
    <a:folHlink>
      <a:srgbClr val="CC9900"/>
    </a:folHlink>
  </a:clrScheme>
</a:themeOverride>
</file>

<file path=ppt/theme/themeOverride7.xml><?xml version="1.0" encoding="utf-8"?>
<a:themeOverride xmlns:a="http://schemas.openxmlformats.org/drawingml/2006/main">
  <a:clrScheme name="Havai Fişekler 2">
    <a:dk1>
      <a:srgbClr val="0000A4"/>
    </a:dk1>
    <a:lt1>
      <a:srgbClr val="CCFFFF"/>
    </a:lt1>
    <a:dk2>
      <a:srgbClr val="000066"/>
    </a:dk2>
    <a:lt2>
      <a:srgbClr val="00FFFF"/>
    </a:lt2>
    <a:accent1>
      <a:srgbClr val="51B2E3"/>
    </a:accent1>
    <a:accent2>
      <a:srgbClr val="04E8AC"/>
    </a:accent2>
    <a:accent3>
      <a:srgbClr val="AAAAB8"/>
    </a:accent3>
    <a:accent4>
      <a:srgbClr val="AEDADA"/>
    </a:accent4>
    <a:accent5>
      <a:srgbClr val="B3D5EF"/>
    </a:accent5>
    <a:accent6>
      <a:srgbClr val="03D29B"/>
    </a:accent6>
    <a:hlink>
      <a:srgbClr val="FF3399"/>
    </a:hlink>
    <a:folHlink>
      <a:srgbClr val="8F5FD5"/>
    </a:folHlink>
  </a:clrScheme>
</a:themeOverride>
</file>

<file path=ppt/theme/themeOverride8.xml><?xml version="1.0" encoding="utf-8"?>
<a:themeOverride xmlns:a="http://schemas.openxmlformats.org/drawingml/2006/main">
  <a:clrScheme name="Çatlak 4">
    <a:dk1>
      <a:srgbClr val="3A7400"/>
    </a:dk1>
    <a:lt1>
      <a:srgbClr val="FFFFFF"/>
    </a:lt1>
    <a:dk2>
      <a:srgbClr val="2E5C00"/>
    </a:dk2>
    <a:lt2>
      <a:srgbClr val="FFFFFF"/>
    </a:lt2>
    <a:accent1>
      <a:srgbClr val="79CA02"/>
    </a:accent1>
    <a:accent2>
      <a:srgbClr val="008080"/>
    </a:accent2>
    <a:accent3>
      <a:srgbClr val="ADB5AA"/>
    </a:accent3>
    <a:accent4>
      <a:srgbClr val="DADADA"/>
    </a:accent4>
    <a:accent5>
      <a:srgbClr val="BEE1AA"/>
    </a:accent5>
    <a:accent6>
      <a:srgbClr val="007373"/>
    </a:accent6>
    <a:hlink>
      <a:srgbClr val="A8DE0E"/>
    </a:hlink>
    <a:folHlink>
      <a:srgbClr val="00CC66"/>
    </a:folHlink>
  </a:clrScheme>
</a:themeOverride>
</file>

<file path=ppt/theme/themeOverride9.xml><?xml version="1.0" encoding="utf-8"?>
<a:themeOverride xmlns:a="http://schemas.openxmlformats.org/drawingml/2006/main">
  <a:clrScheme name="Boyalı Kalemler 6">
    <a:dk1>
      <a:srgbClr val="6666FF"/>
    </a:dk1>
    <a:lt1>
      <a:srgbClr val="FFFFFF"/>
    </a:lt1>
    <a:dk2>
      <a:srgbClr val="000066"/>
    </a:dk2>
    <a:lt2>
      <a:srgbClr val="FFFFFF"/>
    </a:lt2>
    <a:accent1>
      <a:srgbClr val="33CCFF"/>
    </a:accent1>
    <a:accent2>
      <a:srgbClr val="0000FF"/>
    </a:accent2>
    <a:accent3>
      <a:srgbClr val="AAAAB8"/>
    </a:accent3>
    <a:accent4>
      <a:srgbClr val="DADADA"/>
    </a:accent4>
    <a:accent5>
      <a:srgbClr val="ADE2FF"/>
    </a:accent5>
    <a:accent6>
      <a:srgbClr val="0000E7"/>
    </a:accent6>
    <a:hlink>
      <a:srgbClr val="FFFF99"/>
    </a:hlink>
    <a:folHlink>
      <a:srgbClr val="FF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</TotalTime>
  <Words>719</Words>
  <Application>Microsoft Office PowerPoint</Application>
  <PresentationFormat>Ekran Gösterisi (4:3)</PresentationFormat>
  <Paragraphs>107</Paragraphs>
  <Slides>40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15</vt:i4>
      </vt:variant>
      <vt:variant>
        <vt:lpstr>Slayt Başlıkları</vt:lpstr>
      </vt:variant>
      <vt:variant>
        <vt:i4>40</vt:i4>
      </vt:variant>
    </vt:vector>
  </HeadingPairs>
  <TitlesOfParts>
    <vt:vector size="55" baseType="lpstr">
      <vt:lpstr>Kimono</vt:lpstr>
      <vt:lpstr>Dağ Zirvesi</vt:lpstr>
      <vt:lpstr>Akçaağaç</vt:lpstr>
      <vt:lpstr>Dere</vt:lpstr>
      <vt:lpstr>Boyalı Kalemler</vt:lpstr>
      <vt:lpstr>Bilanço</vt:lpstr>
      <vt:lpstr>Çatlak</vt:lpstr>
      <vt:lpstr>Filigran</vt:lpstr>
      <vt:lpstr>Okyanus</vt:lpstr>
      <vt:lpstr>Cam Katmanlar</vt:lpstr>
      <vt:lpstr>1_Dağ Zirvesi</vt:lpstr>
      <vt:lpstr>Kapsüller</vt:lpstr>
      <vt:lpstr>Pusula</vt:lpstr>
      <vt:lpstr>Havai Fişekler</vt:lpstr>
      <vt:lpstr>Öneri</vt:lpstr>
      <vt:lpstr>VERİMLİ DERS    ÇALIŞMA YÖNTEMLERİ</vt:lpstr>
      <vt:lpstr>Slayt 2</vt:lpstr>
      <vt:lpstr>Hedef belirlerken kendinize</vt:lpstr>
      <vt:lpstr>YÜKSEK VERİMLİLİĞİ NASIL ELDE EDERİZ ? </vt:lpstr>
      <vt:lpstr>Slayt 5</vt:lpstr>
      <vt:lpstr>ŞİDDETLİ İSTEMEK 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İyi ve Kötü Dinleme Alışkanlıkları</vt:lpstr>
      <vt:lpstr>Slayt 20</vt:lpstr>
      <vt:lpstr>Slayt 21</vt:lpstr>
      <vt:lpstr>Slayt 22</vt:lpstr>
      <vt:lpstr>1. Sesin Değişmesi:</vt:lpstr>
      <vt:lpstr>2. Konuşma Oranının Değişmesi:</vt:lpstr>
      <vt:lpstr>3. Anahtar Sözcükler Kullanma:</vt:lpstr>
      <vt:lpstr>4. Tahtaya Yazma:</vt:lpstr>
      <vt:lpstr>5. Göze Kulağa Hitap Eden Araçlar Kullanma:</vt:lpstr>
      <vt:lpstr>6. Doğrudan Bildirme:</vt:lpstr>
      <vt:lpstr>7. Sözel Olmayan İpuçları:</vt:lpstr>
      <vt:lpstr>Slayt 30</vt:lpstr>
      <vt:lpstr>Slayt 31</vt:lpstr>
      <vt:lpstr>HIZLI VE ETKİN         OKUMA</vt:lpstr>
      <vt:lpstr>Slayt 33</vt:lpstr>
      <vt:lpstr>Slayt 34</vt:lpstr>
      <vt:lpstr>Slayt 35</vt:lpstr>
      <vt:lpstr>Slayt 36</vt:lpstr>
      <vt:lpstr>Slayt 37</vt:lpstr>
      <vt:lpstr>Slayt 38</vt:lpstr>
      <vt:lpstr>Slayt 39</vt:lpstr>
      <vt:lpstr>Slayt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VERİMLİ DERS ÇALIŞMA YÖNTEMLERİ</dc:title>
  <dc:creator>meltem eser</dc:creator>
  <cp:lastModifiedBy>AYLİN</cp:lastModifiedBy>
  <cp:revision>133</cp:revision>
  <dcterms:created xsi:type="dcterms:W3CDTF">2005-10-05T07:22:02Z</dcterms:created>
  <dcterms:modified xsi:type="dcterms:W3CDTF">2012-11-28T11:14:26Z</dcterms:modified>
</cp:coreProperties>
</file>